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414" r:id="rId2"/>
    <p:sldId id="382" r:id="rId3"/>
    <p:sldId id="418" r:id="rId4"/>
    <p:sldId id="384" r:id="rId5"/>
    <p:sldId id="415" r:id="rId6"/>
    <p:sldId id="416" r:id="rId7"/>
    <p:sldId id="417" r:id="rId8"/>
    <p:sldId id="419" r:id="rId9"/>
    <p:sldId id="420" r:id="rId10"/>
    <p:sldId id="421" r:id="rId11"/>
    <p:sldId id="422" r:id="rId12"/>
    <p:sldId id="423" r:id="rId13"/>
    <p:sldId id="424" r:id="rId14"/>
    <p:sldId id="425" r:id="rId15"/>
    <p:sldId id="427" r:id="rId16"/>
    <p:sldId id="428" r:id="rId17"/>
    <p:sldId id="42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C13D"/>
    <a:srgbClr val="5F7C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8" autoAdjust="0"/>
    <p:restoredTop sz="94660"/>
  </p:normalViewPr>
  <p:slideViewPr>
    <p:cSldViewPr snapToGrid="0">
      <p:cViewPr varScale="1">
        <p:scale>
          <a:sx n="64" d="100"/>
          <a:sy n="64" d="100"/>
        </p:scale>
        <p:origin x="102" y="180"/>
      </p:cViewPr>
      <p:guideLst/>
    </p:cSldViewPr>
  </p:slideViewPr>
  <p:notesTextViewPr>
    <p:cViewPr>
      <p:scale>
        <a:sx n="1" d="1"/>
        <a:sy n="1" d="1"/>
      </p:scale>
      <p:origin x="0" y="0"/>
    </p:cViewPr>
  </p:notesTextViewPr>
  <p:notesViewPr>
    <p:cSldViewPr snapToGrid="0">
      <p:cViewPr varScale="1">
        <p:scale>
          <a:sx n="53" d="100"/>
          <a:sy n="53" d="100"/>
        </p:scale>
        <p:origin x="219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6185DB-FC81-4AE8-9D70-23AD33C71D9D}" type="datetimeFigureOut">
              <a:rPr lang="en-US" smtClean="0"/>
              <a:t>2/17/2022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648939-5F97-401E-BBD8-E6E342A43AFE}" type="slidenum">
              <a:rPr lang="en-US" smtClean="0"/>
              <a:t>‹#›</a:t>
            </a:fld>
            <a:endParaRPr lang="en-US"/>
          </a:p>
        </p:txBody>
      </p:sp>
    </p:spTree>
    <p:extLst>
      <p:ext uri="{BB962C8B-B14F-4D97-AF65-F5344CB8AC3E}">
        <p14:creationId xmlns:p14="http://schemas.microsoft.com/office/powerpoint/2010/main" val="1940263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264C6-4179-40C5-A729-0B4FF1103A49}" type="datetimeFigureOut">
              <a:rPr lang="en-US" smtClean="0"/>
              <a:t>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E0F4D-EB00-4A73-ABD6-0500E09BDB9C}" type="slidenum">
              <a:rPr lang="en-US" smtClean="0"/>
              <a:t>‹#›</a:t>
            </a:fld>
            <a:endParaRPr lang="en-US"/>
          </a:p>
        </p:txBody>
      </p:sp>
    </p:spTree>
    <p:extLst>
      <p:ext uri="{BB962C8B-B14F-4D97-AF65-F5344CB8AC3E}">
        <p14:creationId xmlns:p14="http://schemas.microsoft.com/office/powerpoint/2010/main" val="166299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E0F4D-EB00-4A73-ABD6-0500E09BDB9C}" type="slidenum">
              <a:rPr lang="en-US" smtClean="0"/>
              <a:t>1</a:t>
            </a:fld>
            <a:endParaRPr lang="en-US"/>
          </a:p>
        </p:txBody>
      </p:sp>
    </p:spTree>
    <p:extLst>
      <p:ext uri="{BB962C8B-B14F-4D97-AF65-F5344CB8AC3E}">
        <p14:creationId xmlns:p14="http://schemas.microsoft.com/office/powerpoint/2010/main" val="344732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E0F4D-EB00-4A73-ABD6-0500E09BDB9C}" type="slidenum">
              <a:rPr lang="en-US" smtClean="0"/>
              <a:t>2</a:t>
            </a:fld>
            <a:endParaRPr lang="en-US"/>
          </a:p>
        </p:txBody>
      </p:sp>
    </p:spTree>
    <p:extLst>
      <p:ext uri="{BB962C8B-B14F-4D97-AF65-F5344CB8AC3E}">
        <p14:creationId xmlns:p14="http://schemas.microsoft.com/office/powerpoint/2010/main" val="62487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E0F4D-EB00-4A73-ABD6-0500E09BDB9C}" type="slidenum">
              <a:rPr lang="en-US" smtClean="0"/>
              <a:t>4</a:t>
            </a:fld>
            <a:endParaRPr lang="en-US"/>
          </a:p>
        </p:txBody>
      </p:sp>
    </p:spTree>
    <p:extLst>
      <p:ext uri="{BB962C8B-B14F-4D97-AF65-F5344CB8AC3E}">
        <p14:creationId xmlns:p14="http://schemas.microsoft.com/office/powerpoint/2010/main" val="62502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E0F4D-EB00-4A73-ABD6-0500E09BDB9C}" type="slidenum">
              <a:rPr lang="en-US" smtClean="0"/>
              <a:t>5</a:t>
            </a:fld>
            <a:endParaRPr lang="en-US"/>
          </a:p>
        </p:txBody>
      </p:sp>
    </p:spTree>
    <p:extLst>
      <p:ext uri="{BB962C8B-B14F-4D97-AF65-F5344CB8AC3E}">
        <p14:creationId xmlns:p14="http://schemas.microsoft.com/office/powerpoint/2010/main" val="2904623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41FFAAC4-03A4-4E4E-BCB0-3E1162C4075F}"/>
              </a:ext>
            </a:extLst>
          </p:cNvPr>
          <p:cNvSpPr>
            <a:spLocks noGrp="1"/>
          </p:cNvSpPr>
          <p:nvPr>
            <p:ph type="title"/>
          </p:nvPr>
        </p:nvSpPr>
        <p:spPr>
          <a:xfrm>
            <a:off x="0" y="0"/>
            <a:ext cx="12192000" cy="1325563"/>
          </a:xfrm>
          <a:solidFill>
            <a:schemeClr val="tx1"/>
          </a:solidFill>
        </p:spPr>
        <p:txBody>
          <a:bodyPr lIns="914400" tIns="457200" rIns="914400" bIns="457200"/>
          <a:lstStyle>
            <a:lvl1pPr algn="ctr" fontAlgn="ctr">
              <a:lnSpc>
                <a:spcPts val="4000"/>
              </a:lnSpc>
              <a:spcBef>
                <a:spcPts val="0"/>
              </a:spcBef>
              <a:defRPr b="1" baseline="0">
                <a:solidFill>
                  <a:srgbClr val="96C13D"/>
                </a:solidFill>
                <a:latin typeface="Gilroy ExtraBold" pitchFamily="2" charset="77"/>
              </a:defRPr>
            </a:lvl1pPr>
          </a:lstStyle>
          <a:p>
            <a:r>
              <a:rPr lang="en-US" dirty="0" smtClean="0"/>
              <a:t>Click to edit Master title style</a:t>
            </a:r>
            <a:endParaRPr lang="en-US" dirty="0"/>
          </a:p>
        </p:txBody>
      </p:sp>
      <p:sp>
        <p:nvSpPr>
          <p:cNvPr id="7" name="Content Placeholder 2">
            <a:extLst>
              <a:ext uri="{FF2B5EF4-FFF2-40B4-BE49-F238E27FC236}">
                <a16:creationId xmlns="" xmlns:a16="http://schemas.microsoft.com/office/drawing/2014/main" id="{03406D66-B99F-674C-8EE3-5D5CDB1F2759}"/>
              </a:ext>
            </a:extLst>
          </p:cNvPr>
          <p:cNvSpPr>
            <a:spLocks noGrp="1"/>
          </p:cNvSpPr>
          <p:nvPr>
            <p:ph idx="1"/>
          </p:nvPr>
        </p:nvSpPr>
        <p:spPr>
          <a:xfrm>
            <a:off x="1116487" y="1501082"/>
            <a:ext cx="10029200" cy="5065973"/>
          </a:xfrm>
          <a:noFill/>
        </p:spPr>
        <p:txBody>
          <a:bodyPr/>
          <a:lstStyle>
            <a:lvl1pPr>
              <a:defRPr baseline="0">
                <a:latin typeface="Gilroy" pitchFamily="2" charset="77"/>
              </a:defRPr>
            </a:lvl1pPr>
            <a:lvl2pPr>
              <a:defRPr b="0" i="0">
                <a:latin typeface="Gilroy" pitchFamily="2" charset="77"/>
              </a:defRPr>
            </a:lvl2pPr>
            <a:lvl3pPr>
              <a:defRPr b="0" i="0">
                <a:latin typeface="Gilroy" pitchFamily="2" charset="77"/>
              </a:defRPr>
            </a:lvl3pPr>
            <a:lvl4pPr>
              <a:defRPr b="0" i="0">
                <a:latin typeface="Gilroy" pitchFamily="2" charset="77"/>
              </a:defRPr>
            </a:lvl4pPr>
            <a:lvl5pPr>
              <a:defRPr b="0" i="0">
                <a:latin typeface="Gilroy" pitchFamily="2" charset="77"/>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a:extLst>
              <a:ext uri="{FF2B5EF4-FFF2-40B4-BE49-F238E27FC236}">
                <a16:creationId xmlns:lc="http://schemas.openxmlformats.org/drawingml/2006/lockedCanvas" xmlns:a16="http://schemas.microsoft.com/office/drawing/2014/main" xmlns="" id="{E9624517-3F69-4EDD-941F-AE4E62B15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5755" y="6073740"/>
            <a:ext cx="798122" cy="663955"/>
          </a:xfrm>
          <a:prstGeom prst="rect">
            <a:avLst/>
          </a:prstGeom>
        </p:spPr>
      </p:pic>
      <p:sp>
        <p:nvSpPr>
          <p:cNvPr id="2" name="Date Placeholder 1"/>
          <p:cNvSpPr>
            <a:spLocks noGrp="1"/>
          </p:cNvSpPr>
          <p:nvPr>
            <p:ph type="dt" sz="half" idx="10"/>
          </p:nvPr>
        </p:nvSpPr>
        <p:spPr/>
        <p:txBody>
          <a:bodyPr/>
          <a:lstStyle/>
          <a:p>
            <a:fld id="{75AE654E-9F9C-4176-B476-73B1872B9C2D}" type="datetime1">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05670" y="6356350"/>
            <a:ext cx="2743200" cy="365125"/>
          </a:xfrm>
        </p:spPr>
        <p:txBody>
          <a:bodyPr/>
          <a:lstStyle/>
          <a:p>
            <a:fld id="{F75F25EB-A45D-4360-B511-E8A4C3AB0048}" type="slidenum">
              <a:rPr lang="en-US" smtClean="0"/>
              <a:t>‹#›</a:t>
            </a:fld>
            <a:endParaRPr lang="en-US"/>
          </a:p>
        </p:txBody>
      </p:sp>
    </p:spTree>
    <p:extLst>
      <p:ext uri="{BB962C8B-B14F-4D97-AF65-F5344CB8AC3E}">
        <p14:creationId xmlns:p14="http://schemas.microsoft.com/office/powerpoint/2010/main" val="11277726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1D4D20D-6003-7B4A-BC89-7F979FA147D1}"/>
              </a:ext>
            </a:extLst>
          </p:cNvPr>
          <p:cNvSpPr>
            <a:spLocks noGrp="1"/>
          </p:cNvSpPr>
          <p:nvPr>
            <p:ph type="dt" sz="half" idx="10"/>
          </p:nvPr>
        </p:nvSpPr>
        <p:spPr/>
        <p:txBody>
          <a:bodyPr/>
          <a:lstStyle/>
          <a:p>
            <a:fld id="{44CDB912-D65E-44EE-B48F-D55E78D19938}" type="datetime1">
              <a:rPr lang="en-US" smtClean="0"/>
              <a:t>2/17/2022</a:t>
            </a:fld>
            <a:endParaRPr lang="en-US"/>
          </a:p>
        </p:txBody>
      </p:sp>
      <p:sp>
        <p:nvSpPr>
          <p:cNvPr id="3" name="Footer Placeholder 2">
            <a:extLst>
              <a:ext uri="{FF2B5EF4-FFF2-40B4-BE49-F238E27FC236}">
                <a16:creationId xmlns="" xmlns:a16="http://schemas.microsoft.com/office/drawing/2014/main" id="{5325BA5B-5AEA-974A-B8EC-EDA3BB8A58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4F94A09-C6F4-9B47-B805-885122B9A38B}"/>
              </a:ext>
            </a:extLst>
          </p:cNvPr>
          <p:cNvSpPr>
            <a:spLocks noGrp="1"/>
          </p:cNvSpPr>
          <p:nvPr>
            <p:ph type="sldNum" sz="quarter" idx="12"/>
          </p:nvPr>
        </p:nvSpPr>
        <p:spPr/>
        <p:txBody>
          <a:bodyPr/>
          <a:lstStyle/>
          <a:p>
            <a:fld id="{F75F25EB-A45D-4360-B511-E8A4C3AB0048}" type="slidenum">
              <a:rPr lang="en-US" smtClean="0"/>
              <a:t>‹#›</a:t>
            </a:fld>
            <a:endParaRPr lang="en-US"/>
          </a:p>
        </p:txBody>
      </p:sp>
    </p:spTree>
    <p:extLst>
      <p:ext uri="{BB962C8B-B14F-4D97-AF65-F5344CB8AC3E}">
        <p14:creationId xmlns:p14="http://schemas.microsoft.com/office/powerpoint/2010/main" val="397587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0_Title Slide">
  <p:cSld name="10_Title Slide">
    <p:spTree>
      <p:nvGrpSpPr>
        <p:cNvPr id="1" name="Shape 60"/>
        <p:cNvGrpSpPr/>
        <p:nvPr/>
      </p:nvGrpSpPr>
      <p:grpSpPr>
        <a:xfrm>
          <a:off x="0" y="0"/>
          <a:ext cx="0" cy="0"/>
          <a:chOff x="0" y="0"/>
          <a:chExt cx="0" cy="0"/>
        </a:xfrm>
      </p:grpSpPr>
      <p:sp>
        <p:nvSpPr>
          <p:cNvPr id="61" name="Google Shape;61;p15"/>
          <p:cNvSpPr/>
          <p:nvPr/>
        </p:nvSpPr>
        <p:spPr>
          <a:xfrm>
            <a:off x="-130426" y="-100013"/>
            <a:ext cx="12456866" cy="7058025"/>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867" b="0" i="0" u="none" strike="noStrike" cap="none" dirty="0">
              <a:solidFill>
                <a:srgbClr val="000000"/>
              </a:solidFill>
              <a:latin typeface="Calibri"/>
              <a:ea typeface="Calibri"/>
              <a:cs typeface="Calibri"/>
              <a:sym typeface="Calibri"/>
            </a:endParaRPr>
          </a:p>
        </p:txBody>
      </p:sp>
      <p:sp>
        <p:nvSpPr>
          <p:cNvPr id="63" name="Google Shape;63;p15"/>
          <p:cNvSpPr txBox="1">
            <a:spLocks noGrp="1"/>
          </p:cNvSpPr>
          <p:nvPr>
            <p:ph type="title"/>
          </p:nvPr>
        </p:nvSpPr>
        <p:spPr>
          <a:xfrm>
            <a:off x="1524001" y="1883664"/>
            <a:ext cx="9148012" cy="922585"/>
          </a:xfrm>
          <a:prstGeom prst="rect">
            <a:avLst/>
          </a:prstGeom>
          <a:noFill/>
          <a:ln>
            <a:noFill/>
          </a:ln>
        </p:spPr>
        <p:txBody>
          <a:bodyPr spcFirstLastPara="1" wrap="square" lIns="34275" tIns="34275" rIns="34275" bIns="34275" anchor="b" anchorCtr="0">
            <a:noAutofit/>
          </a:bodyPr>
          <a:lstStyle>
            <a:lvl1pPr lvl="0" algn="ctr">
              <a:lnSpc>
                <a:spcPct val="100000"/>
              </a:lnSpc>
              <a:spcBef>
                <a:spcPts val="0"/>
              </a:spcBef>
              <a:spcAft>
                <a:spcPts val="0"/>
              </a:spcAft>
              <a:buClr>
                <a:schemeClr val="accent6"/>
              </a:buClr>
              <a:buSzPts val="2700"/>
              <a:buFont typeface="Arial"/>
              <a:buNone/>
              <a:defRPr sz="3600" b="1" i="0">
                <a:solidFill>
                  <a:srgbClr val="96C13D"/>
                </a:solidFill>
                <a:latin typeface="Gilroy ExtraBold" pitchFamily="2" charset="77"/>
                <a:ea typeface="Gilroy ExtraBold" pitchFamily="2" charset="77"/>
                <a:cs typeface="Arial"/>
                <a:sym typeface="Arial"/>
              </a:defRPr>
            </a:lvl1pPr>
            <a:lvl2pPr lvl="1" algn="l">
              <a:lnSpc>
                <a:spcPct val="100000"/>
              </a:lnSpc>
              <a:spcBef>
                <a:spcPts val="0"/>
              </a:spcBef>
              <a:spcAft>
                <a:spcPts val="0"/>
              </a:spcAft>
              <a:buClr>
                <a:schemeClr val="accent6"/>
              </a:buClr>
              <a:buSzPts val="700"/>
              <a:buNone/>
              <a:defRPr/>
            </a:lvl2pPr>
            <a:lvl3pPr lvl="2" algn="l">
              <a:lnSpc>
                <a:spcPct val="100000"/>
              </a:lnSpc>
              <a:spcBef>
                <a:spcPts val="0"/>
              </a:spcBef>
              <a:spcAft>
                <a:spcPts val="0"/>
              </a:spcAft>
              <a:buClr>
                <a:schemeClr val="accent6"/>
              </a:buClr>
              <a:buSzPts val="700"/>
              <a:buNone/>
              <a:defRPr/>
            </a:lvl3pPr>
            <a:lvl4pPr lvl="3" algn="l">
              <a:lnSpc>
                <a:spcPct val="100000"/>
              </a:lnSpc>
              <a:spcBef>
                <a:spcPts val="0"/>
              </a:spcBef>
              <a:spcAft>
                <a:spcPts val="0"/>
              </a:spcAft>
              <a:buClr>
                <a:schemeClr val="accent6"/>
              </a:buClr>
              <a:buSzPts val="700"/>
              <a:buNone/>
              <a:defRPr/>
            </a:lvl4pPr>
            <a:lvl5pPr lvl="4" algn="l">
              <a:lnSpc>
                <a:spcPct val="100000"/>
              </a:lnSpc>
              <a:spcBef>
                <a:spcPts val="0"/>
              </a:spcBef>
              <a:spcAft>
                <a:spcPts val="0"/>
              </a:spcAft>
              <a:buClr>
                <a:schemeClr val="accent6"/>
              </a:buClr>
              <a:buSzPts val="700"/>
              <a:buNone/>
              <a:defRPr/>
            </a:lvl5pPr>
            <a:lvl6pPr lvl="5" algn="l">
              <a:lnSpc>
                <a:spcPct val="100000"/>
              </a:lnSpc>
              <a:spcBef>
                <a:spcPts val="0"/>
              </a:spcBef>
              <a:spcAft>
                <a:spcPts val="0"/>
              </a:spcAft>
              <a:buClr>
                <a:schemeClr val="accent6"/>
              </a:buClr>
              <a:buSzPts val="700"/>
              <a:buNone/>
              <a:defRPr/>
            </a:lvl6pPr>
            <a:lvl7pPr lvl="6" algn="l">
              <a:lnSpc>
                <a:spcPct val="100000"/>
              </a:lnSpc>
              <a:spcBef>
                <a:spcPts val="0"/>
              </a:spcBef>
              <a:spcAft>
                <a:spcPts val="0"/>
              </a:spcAft>
              <a:buClr>
                <a:schemeClr val="accent6"/>
              </a:buClr>
              <a:buSzPts val="700"/>
              <a:buNone/>
              <a:defRPr/>
            </a:lvl7pPr>
            <a:lvl8pPr lvl="7" algn="l">
              <a:lnSpc>
                <a:spcPct val="100000"/>
              </a:lnSpc>
              <a:spcBef>
                <a:spcPts val="0"/>
              </a:spcBef>
              <a:spcAft>
                <a:spcPts val="0"/>
              </a:spcAft>
              <a:buClr>
                <a:schemeClr val="accent6"/>
              </a:buClr>
              <a:buSzPts val="700"/>
              <a:buNone/>
              <a:defRPr/>
            </a:lvl8pPr>
            <a:lvl9pPr lvl="8" algn="l">
              <a:lnSpc>
                <a:spcPct val="100000"/>
              </a:lnSpc>
              <a:spcBef>
                <a:spcPts val="0"/>
              </a:spcBef>
              <a:spcAft>
                <a:spcPts val="0"/>
              </a:spcAft>
              <a:buClr>
                <a:schemeClr val="accent6"/>
              </a:buClr>
              <a:buSzPts val="700"/>
              <a:buNone/>
              <a:defRPr/>
            </a:lvl9pPr>
          </a:lstStyle>
          <a:p>
            <a:r>
              <a:rPr lang="en-US" dirty="0" smtClean="0"/>
              <a:t>Click to edit Master title style</a:t>
            </a:r>
            <a:endParaRPr dirty="0"/>
          </a:p>
        </p:txBody>
      </p:sp>
      <p:sp>
        <p:nvSpPr>
          <p:cNvPr id="64" name="Google Shape;64;p15"/>
          <p:cNvSpPr txBox="1">
            <a:spLocks noGrp="1"/>
          </p:cNvSpPr>
          <p:nvPr>
            <p:ph type="body" idx="1"/>
          </p:nvPr>
        </p:nvSpPr>
        <p:spPr>
          <a:xfrm>
            <a:off x="1517903" y="2871216"/>
            <a:ext cx="9144000" cy="1752600"/>
          </a:xfrm>
          <a:prstGeom prst="rect">
            <a:avLst/>
          </a:prstGeom>
          <a:noFill/>
          <a:ln>
            <a:noFill/>
          </a:ln>
        </p:spPr>
        <p:txBody>
          <a:bodyPr spcFirstLastPara="1" wrap="square" lIns="34275" tIns="34275" rIns="34275" bIns="34275" anchor="t" anchorCtr="0">
            <a:noAutofit/>
          </a:bodyPr>
          <a:lstStyle>
            <a:lvl1pPr marL="9525" lvl="0" indent="0" algn="ctr">
              <a:lnSpc>
                <a:spcPct val="100000"/>
              </a:lnSpc>
              <a:spcBef>
                <a:spcPts val="400"/>
              </a:spcBef>
              <a:spcAft>
                <a:spcPts val="0"/>
              </a:spcAft>
              <a:buClr>
                <a:srgbClr val="888888"/>
              </a:buClr>
              <a:buSzPts val="1500"/>
              <a:buFont typeface="Arial"/>
              <a:buNone/>
              <a:tabLst/>
              <a:defRPr sz="2400" b="1" i="0">
                <a:solidFill>
                  <a:schemeClr val="bg1"/>
                </a:solidFill>
                <a:latin typeface="Gilroy" pitchFamily="2" charset="77"/>
                <a:ea typeface="Gilroy" pitchFamily="2" charset="77"/>
                <a:cs typeface="Arial"/>
                <a:sym typeface="Arial"/>
              </a:defRPr>
            </a:lvl1pPr>
            <a:lvl2pPr marL="1219170" lvl="1" indent="-304792" algn="ctr">
              <a:lnSpc>
                <a:spcPct val="100000"/>
              </a:lnSpc>
              <a:spcBef>
                <a:spcPts val="400"/>
              </a:spcBef>
              <a:spcAft>
                <a:spcPts val="0"/>
              </a:spcAft>
              <a:buClr>
                <a:srgbClr val="888888"/>
              </a:buClr>
              <a:buSzPts val="1500"/>
              <a:buFont typeface="Arial"/>
              <a:buNone/>
              <a:defRPr sz="2000">
                <a:solidFill>
                  <a:srgbClr val="888888"/>
                </a:solidFill>
                <a:latin typeface="Arial"/>
                <a:ea typeface="Arial"/>
                <a:cs typeface="Arial"/>
                <a:sym typeface="Arial"/>
              </a:defRPr>
            </a:lvl2pPr>
            <a:lvl3pPr marL="1828754" lvl="2" indent="-304792" algn="ctr">
              <a:lnSpc>
                <a:spcPct val="100000"/>
              </a:lnSpc>
              <a:spcBef>
                <a:spcPts val="400"/>
              </a:spcBef>
              <a:spcAft>
                <a:spcPts val="0"/>
              </a:spcAft>
              <a:buClr>
                <a:srgbClr val="888888"/>
              </a:buClr>
              <a:buSzPts val="1500"/>
              <a:buFont typeface="Arial"/>
              <a:buNone/>
              <a:defRPr sz="2000">
                <a:solidFill>
                  <a:srgbClr val="888888"/>
                </a:solidFill>
                <a:latin typeface="Arial"/>
                <a:ea typeface="Arial"/>
                <a:cs typeface="Arial"/>
                <a:sym typeface="Arial"/>
              </a:defRPr>
            </a:lvl3pPr>
            <a:lvl4pPr marL="2438339" lvl="3" indent="-304792" algn="ctr">
              <a:lnSpc>
                <a:spcPct val="100000"/>
              </a:lnSpc>
              <a:spcBef>
                <a:spcPts val="400"/>
              </a:spcBef>
              <a:spcAft>
                <a:spcPts val="0"/>
              </a:spcAft>
              <a:buClr>
                <a:srgbClr val="888888"/>
              </a:buClr>
              <a:buSzPts val="1500"/>
              <a:buFont typeface="Arial"/>
              <a:buNone/>
              <a:defRPr sz="2000">
                <a:solidFill>
                  <a:srgbClr val="888888"/>
                </a:solidFill>
                <a:latin typeface="Arial"/>
                <a:ea typeface="Arial"/>
                <a:cs typeface="Arial"/>
                <a:sym typeface="Arial"/>
              </a:defRPr>
            </a:lvl4pPr>
            <a:lvl5pPr marL="3047924" lvl="4" indent="-304792" algn="ctr">
              <a:lnSpc>
                <a:spcPct val="100000"/>
              </a:lnSpc>
              <a:spcBef>
                <a:spcPts val="400"/>
              </a:spcBef>
              <a:spcAft>
                <a:spcPts val="0"/>
              </a:spcAft>
              <a:buClr>
                <a:srgbClr val="888888"/>
              </a:buClr>
              <a:buSzPts val="1500"/>
              <a:buFont typeface="Arial"/>
              <a:buNone/>
              <a:defRPr sz="2000">
                <a:solidFill>
                  <a:srgbClr val="888888"/>
                </a:solidFill>
                <a:latin typeface="Arial"/>
                <a:ea typeface="Arial"/>
                <a:cs typeface="Arial"/>
                <a:sym typeface="Arial"/>
              </a:defRPr>
            </a:lvl5pPr>
            <a:lvl6pPr marL="3657509" lvl="5" indent="-304792" algn="l">
              <a:lnSpc>
                <a:spcPct val="100000"/>
              </a:lnSpc>
              <a:spcBef>
                <a:spcPts val="0"/>
              </a:spcBef>
              <a:spcAft>
                <a:spcPts val="0"/>
              </a:spcAft>
              <a:buClr>
                <a:srgbClr val="000000"/>
              </a:buClr>
              <a:buSzPts val="700"/>
              <a:buNone/>
              <a:defRPr/>
            </a:lvl6pPr>
            <a:lvl7pPr marL="4267093" lvl="6" indent="-304792" algn="l">
              <a:lnSpc>
                <a:spcPct val="100000"/>
              </a:lnSpc>
              <a:spcBef>
                <a:spcPts val="0"/>
              </a:spcBef>
              <a:spcAft>
                <a:spcPts val="0"/>
              </a:spcAft>
              <a:buClr>
                <a:srgbClr val="000000"/>
              </a:buClr>
              <a:buSzPts val="700"/>
              <a:buNone/>
              <a:defRPr/>
            </a:lvl7pPr>
            <a:lvl8pPr marL="4876678" lvl="7" indent="-304792" algn="l">
              <a:lnSpc>
                <a:spcPct val="100000"/>
              </a:lnSpc>
              <a:spcBef>
                <a:spcPts val="0"/>
              </a:spcBef>
              <a:spcAft>
                <a:spcPts val="0"/>
              </a:spcAft>
              <a:buClr>
                <a:srgbClr val="000000"/>
              </a:buClr>
              <a:buSzPts val="700"/>
              <a:buNone/>
              <a:defRPr/>
            </a:lvl8pPr>
            <a:lvl9pPr marL="5486263" lvl="8" indent="-304792" algn="l">
              <a:lnSpc>
                <a:spcPct val="100000"/>
              </a:lnSpc>
              <a:spcBef>
                <a:spcPts val="0"/>
              </a:spcBef>
              <a:spcAft>
                <a:spcPts val="0"/>
              </a:spcAft>
              <a:buClr>
                <a:srgbClr val="000000"/>
              </a:buClr>
              <a:buSzPts val="700"/>
              <a:buNone/>
              <a:defRPr/>
            </a:lvl9pPr>
          </a:lstStyle>
          <a:p>
            <a:pPr lvl="0"/>
            <a:r>
              <a:rPr lang="en-US" dirty="0" smtClean="0"/>
              <a:t>Click to edit Master text styles</a:t>
            </a:r>
          </a:p>
        </p:txBody>
      </p:sp>
      <p:pic>
        <p:nvPicPr>
          <p:cNvPr id="7" name="Picture 6">
            <a:extLst>
              <a:ext uri="{FF2B5EF4-FFF2-40B4-BE49-F238E27FC236}">
                <a16:creationId xmlns:a16="http://schemas.microsoft.com/office/drawing/2014/main" xmlns="" id="{E9624517-3F69-4EDD-941F-AE4E62B15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8186" y="303561"/>
            <a:ext cx="1414275" cy="1176530"/>
          </a:xfrm>
          <a:prstGeom prst="rect">
            <a:avLst/>
          </a:prstGeom>
          <a:ln>
            <a:noFill/>
          </a:ln>
        </p:spPr>
      </p:pic>
      <p:pic>
        <p:nvPicPr>
          <p:cNvPr id="8" name="Picture 7">
            <a:extLst>
              <a:ext uri="{FF2B5EF4-FFF2-40B4-BE49-F238E27FC236}">
                <a16:creationId xmlns="" xmlns:a16="http://schemas.microsoft.com/office/drawing/2014/main" id="{656689BC-D468-324A-B538-9C1F14C49457}"/>
              </a:ext>
            </a:extLst>
          </p:cNvPr>
          <p:cNvPicPr>
            <a:picLocks noChangeAspect="1"/>
          </p:cNvPicPr>
          <p:nvPr userDrawn="1"/>
        </p:nvPicPr>
        <p:blipFill>
          <a:blip r:embed="rId3"/>
          <a:stretch>
            <a:fillRect/>
          </a:stretch>
        </p:blipFill>
        <p:spPr>
          <a:xfrm>
            <a:off x="7872183" y="5555005"/>
            <a:ext cx="4000678" cy="865394"/>
          </a:xfrm>
          <a:prstGeom prst="rect">
            <a:avLst/>
          </a:prstGeom>
        </p:spPr>
      </p:pic>
    </p:spTree>
    <p:extLst>
      <p:ext uri="{BB962C8B-B14F-4D97-AF65-F5344CB8AC3E}">
        <p14:creationId xmlns:p14="http://schemas.microsoft.com/office/powerpoint/2010/main" val="14193045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41FFAAC4-03A4-4E4E-BCB0-3E1162C4075F}"/>
              </a:ext>
            </a:extLst>
          </p:cNvPr>
          <p:cNvSpPr>
            <a:spLocks noGrp="1"/>
          </p:cNvSpPr>
          <p:nvPr>
            <p:ph type="title"/>
          </p:nvPr>
        </p:nvSpPr>
        <p:spPr>
          <a:xfrm>
            <a:off x="0" y="0"/>
            <a:ext cx="12192000" cy="1325563"/>
          </a:xfrm>
          <a:solidFill>
            <a:schemeClr val="tx1"/>
          </a:solidFill>
        </p:spPr>
        <p:txBody>
          <a:bodyPr lIns="914400" tIns="457200" rIns="914400" bIns="457200"/>
          <a:lstStyle>
            <a:lvl1pPr algn="ctr" fontAlgn="ctr">
              <a:lnSpc>
                <a:spcPts val="4000"/>
              </a:lnSpc>
              <a:spcBef>
                <a:spcPts val="0"/>
              </a:spcBef>
              <a:defRPr b="1" baseline="0">
                <a:solidFill>
                  <a:srgbClr val="96C13D"/>
                </a:solidFill>
                <a:latin typeface="Gilroy ExtraBold" pitchFamily="2" charset="77"/>
              </a:defRPr>
            </a:lvl1pPr>
          </a:lstStyle>
          <a:p>
            <a:r>
              <a:rPr lang="en-US" dirty="0" smtClean="0"/>
              <a:t>Click to edit Master title style</a:t>
            </a:r>
            <a:endParaRPr lang="en-US" dirty="0"/>
          </a:p>
        </p:txBody>
      </p:sp>
      <p:sp>
        <p:nvSpPr>
          <p:cNvPr id="9" name="Text Placeholder 2">
            <a:extLst>
              <a:ext uri="{FF2B5EF4-FFF2-40B4-BE49-F238E27FC236}">
                <a16:creationId xmlns="" xmlns:a16="http://schemas.microsoft.com/office/drawing/2014/main" id="{ECB3B704-ECB2-2C48-BA2F-12C7C03C11E0}"/>
              </a:ext>
            </a:extLst>
          </p:cNvPr>
          <p:cNvSpPr>
            <a:spLocks noGrp="1"/>
          </p:cNvSpPr>
          <p:nvPr>
            <p:ph type="body" idx="10"/>
          </p:nvPr>
        </p:nvSpPr>
        <p:spPr>
          <a:xfrm>
            <a:off x="1112108" y="1325563"/>
            <a:ext cx="10029200" cy="823912"/>
          </a:xfrm>
          <a:noFill/>
        </p:spPr>
        <p:txBody>
          <a:bodyPr anchor="ctr" anchorCtr="0"/>
          <a:lstStyle>
            <a:lvl1pPr marL="0" indent="0" algn="l">
              <a:buNone/>
              <a:defRPr sz="2800" b="1" baseline="0">
                <a:solidFill>
                  <a:srgbClr val="5F7C23"/>
                </a:solidFill>
                <a:latin typeface="Gilroy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2">
            <a:extLst>
              <a:ext uri="{FF2B5EF4-FFF2-40B4-BE49-F238E27FC236}">
                <a16:creationId xmlns="" xmlns:a16="http://schemas.microsoft.com/office/drawing/2014/main" id="{03406D66-B99F-674C-8EE3-5D5CDB1F2759}"/>
              </a:ext>
            </a:extLst>
          </p:cNvPr>
          <p:cNvSpPr>
            <a:spLocks noGrp="1"/>
          </p:cNvSpPr>
          <p:nvPr>
            <p:ph idx="1"/>
          </p:nvPr>
        </p:nvSpPr>
        <p:spPr>
          <a:xfrm>
            <a:off x="1112108" y="2149474"/>
            <a:ext cx="10029200" cy="4708525"/>
          </a:xfrm>
          <a:noFill/>
        </p:spPr>
        <p:txBody>
          <a:bodyPr/>
          <a:lstStyle>
            <a:lvl1pPr>
              <a:defRPr baseline="0">
                <a:latin typeface="Gilroy" pitchFamily="2" charset="77"/>
              </a:defRPr>
            </a:lvl1pPr>
            <a:lvl2pPr>
              <a:defRPr b="0" i="0">
                <a:latin typeface="Gilroy" pitchFamily="2" charset="77"/>
              </a:defRPr>
            </a:lvl2pPr>
            <a:lvl3pPr>
              <a:defRPr b="0" i="0">
                <a:latin typeface="Gilroy" pitchFamily="2" charset="77"/>
              </a:defRPr>
            </a:lvl3pPr>
            <a:lvl4pPr>
              <a:defRPr b="0" i="0">
                <a:latin typeface="Gilroy" pitchFamily="2" charset="77"/>
              </a:defRPr>
            </a:lvl4pPr>
            <a:lvl5pPr>
              <a:defRPr b="0" i="0">
                <a:latin typeface="Gilroy" pitchFamily="2" charset="77"/>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a:extLst>
              <a:ext uri="{FF2B5EF4-FFF2-40B4-BE49-F238E27FC236}">
                <a16:creationId xmlns:lc="http://schemas.openxmlformats.org/drawingml/2006/lockedCanvas" xmlns:a16="http://schemas.microsoft.com/office/drawing/2014/main" xmlns="" id="{E9624517-3F69-4EDD-941F-AE4E62B15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5755" y="6073740"/>
            <a:ext cx="798122" cy="663955"/>
          </a:xfrm>
          <a:prstGeom prst="rect">
            <a:avLst/>
          </a:prstGeom>
        </p:spPr>
      </p:pic>
      <p:sp>
        <p:nvSpPr>
          <p:cNvPr id="2" name="Date Placeholder 1"/>
          <p:cNvSpPr>
            <a:spLocks noGrp="1"/>
          </p:cNvSpPr>
          <p:nvPr>
            <p:ph type="dt" sz="half" idx="11"/>
          </p:nvPr>
        </p:nvSpPr>
        <p:spPr/>
        <p:txBody>
          <a:bodyPr/>
          <a:lstStyle/>
          <a:p>
            <a:fld id="{1A992CB0-FFB1-4EED-9C09-1E1F8604C2C5}" type="datetime1">
              <a:rPr lang="en-US" smtClean="0"/>
              <a:t>2/17/2022</a:t>
            </a:fld>
            <a:endParaRPr lang="en-US"/>
          </a:p>
        </p:txBody>
      </p:sp>
      <p:sp>
        <p:nvSpPr>
          <p:cNvPr id="3" name="Footer Placeholder 2"/>
          <p:cNvSpPr>
            <a:spLocks noGrp="1"/>
          </p:cNvSpPr>
          <p:nvPr>
            <p:ph type="ftr" sz="quarter" idx="12"/>
          </p:nvPr>
        </p:nvSpPr>
        <p:spPr/>
        <p:txBody>
          <a:bodyPr/>
          <a:lstStyle/>
          <a:p>
            <a:endParaRPr lang="en-US"/>
          </a:p>
        </p:txBody>
      </p:sp>
      <p:sp>
        <p:nvSpPr>
          <p:cNvPr id="4" name="Slide Number Placeholder 3"/>
          <p:cNvSpPr>
            <a:spLocks noGrp="1"/>
          </p:cNvSpPr>
          <p:nvPr>
            <p:ph type="sldNum" sz="quarter" idx="13"/>
          </p:nvPr>
        </p:nvSpPr>
        <p:spPr>
          <a:xfrm>
            <a:off x="8505670" y="6356350"/>
            <a:ext cx="2743200" cy="365125"/>
          </a:xfrm>
        </p:spPr>
        <p:txBody>
          <a:bodyPr/>
          <a:lstStyle/>
          <a:p>
            <a:fld id="{F75F25EB-A45D-4360-B511-E8A4C3AB0048}" type="slidenum">
              <a:rPr lang="en-US" smtClean="0"/>
              <a:t>‹#›</a:t>
            </a:fld>
            <a:endParaRPr lang="en-US" dirty="0"/>
          </a:p>
        </p:txBody>
      </p:sp>
    </p:spTree>
    <p:extLst>
      <p:ext uri="{BB962C8B-B14F-4D97-AF65-F5344CB8AC3E}">
        <p14:creationId xmlns:p14="http://schemas.microsoft.com/office/powerpoint/2010/main" val="22378251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 xmlns:a16="http://schemas.microsoft.com/office/drawing/2014/main" id="{88CE9C91-EBF3-5B44-BDE2-8A03F7736A67}"/>
              </a:ext>
            </a:extLst>
          </p:cNvPr>
          <p:cNvSpPr>
            <a:spLocks noGrp="1"/>
          </p:cNvSpPr>
          <p:nvPr>
            <p:ph idx="1"/>
          </p:nvPr>
        </p:nvSpPr>
        <p:spPr>
          <a:xfrm>
            <a:off x="1112108" y="2149474"/>
            <a:ext cx="10029200" cy="4708525"/>
          </a:xfrm>
          <a:noFill/>
        </p:spPr>
        <p:txBody>
          <a:bodyPr/>
          <a:lstStyle>
            <a:lvl1pPr>
              <a:defRPr b="0" i="0" baseline="0">
                <a:latin typeface="Gilroy" pitchFamily="2" charset="77"/>
              </a:defRPr>
            </a:lvl1pPr>
            <a:lvl2pPr>
              <a:defRPr b="0" i="0">
                <a:latin typeface="Gilroy" pitchFamily="2" charset="77"/>
              </a:defRPr>
            </a:lvl2pPr>
            <a:lvl3pPr>
              <a:defRPr b="0" i="0">
                <a:latin typeface="Gilroy" pitchFamily="2" charset="77"/>
              </a:defRPr>
            </a:lvl3pPr>
            <a:lvl4pPr>
              <a:defRPr b="0" i="0">
                <a:latin typeface="Gilroy" pitchFamily="2" charset="77"/>
              </a:defRPr>
            </a:lvl4pPr>
            <a:lvl5pPr>
              <a:defRPr b="0" i="0">
                <a:latin typeface="Gilroy" pitchFamily="2" charset="77"/>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a:extLst>
              <a:ext uri="{FF2B5EF4-FFF2-40B4-BE49-F238E27FC236}">
                <a16:creationId xmlns="" xmlns:a16="http://schemas.microsoft.com/office/drawing/2014/main" id="{A406C3DA-ECD2-5F4B-A594-7BFF908E68EF}"/>
              </a:ext>
            </a:extLst>
          </p:cNvPr>
          <p:cNvSpPr>
            <a:spLocks noGrp="1"/>
          </p:cNvSpPr>
          <p:nvPr>
            <p:ph type="title"/>
          </p:nvPr>
        </p:nvSpPr>
        <p:spPr>
          <a:xfrm>
            <a:off x="0" y="0"/>
            <a:ext cx="12192000" cy="1325563"/>
          </a:xfrm>
          <a:solidFill>
            <a:srgbClr val="96C13D"/>
          </a:solidFill>
        </p:spPr>
        <p:txBody>
          <a:bodyPr lIns="914400" tIns="457200" rIns="914400" bIns="457200"/>
          <a:lstStyle>
            <a:lvl1pPr algn="ctr" fontAlgn="ctr">
              <a:lnSpc>
                <a:spcPts val="4000"/>
              </a:lnSpc>
              <a:spcBef>
                <a:spcPts val="0"/>
              </a:spcBef>
              <a:defRPr b="1" baseline="0">
                <a:solidFill>
                  <a:schemeClr val="bg1"/>
                </a:solidFill>
                <a:latin typeface="Gilroy ExtraBold" pitchFamily="2" charset="77"/>
              </a:defRPr>
            </a:lvl1pPr>
          </a:lstStyle>
          <a:p>
            <a:r>
              <a:rPr lang="en-US" dirty="0" smtClean="0"/>
              <a:t>Click to edit Master title style</a:t>
            </a:r>
            <a:endParaRPr lang="en-US" dirty="0"/>
          </a:p>
        </p:txBody>
      </p:sp>
      <p:sp>
        <p:nvSpPr>
          <p:cNvPr id="9" name="Text Placeholder 2">
            <a:extLst>
              <a:ext uri="{FF2B5EF4-FFF2-40B4-BE49-F238E27FC236}">
                <a16:creationId xmlns="" xmlns:a16="http://schemas.microsoft.com/office/drawing/2014/main" id="{C4CBD92E-CEAB-5E44-9405-BE81B3CC5453}"/>
              </a:ext>
            </a:extLst>
          </p:cNvPr>
          <p:cNvSpPr>
            <a:spLocks noGrp="1"/>
          </p:cNvSpPr>
          <p:nvPr>
            <p:ph type="body" idx="10"/>
          </p:nvPr>
        </p:nvSpPr>
        <p:spPr>
          <a:xfrm>
            <a:off x="1112108" y="1325563"/>
            <a:ext cx="10029200" cy="823912"/>
          </a:xfrm>
          <a:noFill/>
        </p:spPr>
        <p:txBody>
          <a:bodyPr anchor="ctr" anchorCtr="0"/>
          <a:lstStyle>
            <a:lvl1pPr marL="0" indent="0" algn="l">
              <a:buNone/>
              <a:defRPr sz="2800" b="1" baseline="0">
                <a:solidFill>
                  <a:srgbClr val="5F7C23"/>
                </a:solidFill>
                <a:latin typeface="Gilroy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0" name="Picture 9">
            <a:extLst>
              <a:ext uri="{FF2B5EF4-FFF2-40B4-BE49-F238E27FC236}">
                <a16:creationId xmlns:lc="http://schemas.openxmlformats.org/drawingml/2006/lockedCanvas" xmlns:a16="http://schemas.microsoft.com/office/drawing/2014/main" xmlns="" id="{E9624517-3F69-4EDD-941F-AE4E62B15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5755" y="6073740"/>
            <a:ext cx="798122" cy="663955"/>
          </a:xfrm>
          <a:prstGeom prst="rect">
            <a:avLst/>
          </a:prstGeom>
        </p:spPr>
      </p:pic>
      <p:sp>
        <p:nvSpPr>
          <p:cNvPr id="2" name="Date Placeholder 1"/>
          <p:cNvSpPr>
            <a:spLocks noGrp="1"/>
          </p:cNvSpPr>
          <p:nvPr>
            <p:ph type="dt" sz="half" idx="11"/>
          </p:nvPr>
        </p:nvSpPr>
        <p:spPr/>
        <p:txBody>
          <a:bodyPr/>
          <a:lstStyle/>
          <a:p>
            <a:fld id="{A87227A9-1401-4EC9-9E26-CF757C2D1D85}" type="datetime1">
              <a:rPr lang="en-US" smtClean="0"/>
              <a:t>2/17/2022</a:t>
            </a:fld>
            <a:endParaRPr lang="en-US"/>
          </a:p>
        </p:txBody>
      </p:sp>
      <p:sp>
        <p:nvSpPr>
          <p:cNvPr id="3" name="Footer Placeholder 2"/>
          <p:cNvSpPr>
            <a:spLocks noGrp="1"/>
          </p:cNvSpPr>
          <p:nvPr>
            <p:ph type="ftr" sz="quarter" idx="12"/>
          </p:nvPr>
        </p:nvSpPr>
        <p:spPr/>
        <p:txBody>
          <a:bodyPr/>
          <a:lstStyle/>
          <a:p>
            <a:endParaRPr lang="en-US"/>
          </a:p>
        </p:txBody>
      </p:sp>
      <p:sp>
        <p:nvSpPr>
          <p:cNvPr id="4" name="Slide Number Placeholder 3"/>
          <p:cNvSpPr>
            <a:spLocks noGrp="1"/>
          </p:cNvSpPr>
          <p:nvPr>
            <p:ph type="sldNum" sz="quarter" idx="13"/>
          </p:nvPr>
        </p:nvSpPr>
        <p:spPr>
          <a:xfrm>
            <a:off x="8505670" y="6356350"/>
            <a:ext cx="2743200" cy="365125"/>
          </a:xfrm>
        </p:spPr>
        <p:txBody>
          <a:bodyPr/>
          <a:lstStyle/>
          <a:p>
            <a:fld id="{F75F25EB-A45D-4360-B511-E8A4C3AB0048}" type="slidenum">
              <a:rPr lang="en-US" smtClean="0"/>
              <a:t>‹#›</a:t>
            </a:fld>
            <a:endParaRPr lang="en-US"/>
          </a:p>
        </p:txBody>
      </p:sp>
    </p:spTree>
    <p:extLst>
      <p:ext uri="{BB962C8B-B14F-4D97-AF65-F5344CB8AC3E}">
        <p14:creationId xmlns:p14="http://schemas.microsoft.com/office/powerpoint/2010/main" val="17338321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tx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 xmlns:a16="http://schemas.microsoft.com/office/drawing/2014/main" id="{88CE9C91-EBF3-5B44-BDE2-8A03F7736A67}"/>
              </a:ext>
            </a:extLst>
          </p:cNvPr>
          <p:cNvSpPr>
            <a:spLocks noGrp="1"/>
          </p:cNvSpPr>
          <p:nvPr>
            <p:ph idx="1"/>
          </p:nvPr>
        </p:nvSpPr>
        <p:spPr>
          <a:xfrm>
            <a:off x="1081400" y="2149475"/>
            <a:ext cx="10029200" cy="4708525"/>
          </a:xfrm>
          <a:noFill/>
        </p:spPr>
        <p:txBody>
          <a:bodyPr/>
          <a:lstStyle>
            <a:lvl1pPr>
              <a:defRPr b="0" i="0" baseline="0">
                <a:latin typeface="Gilroy" pitchFamily="2" charset="77"/>
              </a:defRPr>
            </a:lvl1pPr>
            <a:lvl2pPr>
              <a:defRPr b="0" i="0">
                <a:latin typeface="Gilroy" pitchFamily="2" charset="77"/>
              </a:defRPr>
            </a:lvl2pPr>
            <a:lvl3pPr>
              <a:defRPr b="0" i="0">
                <a:latin typeface="Gilroy" pitchFamily="2" charset="77"/>
              </a:defRPr>
            </a:lvl3pPr>
            <a:lvl4pPr>
              <a:defRPr b="0" i="0">
                <a:latin typeface="Gilroy" pitchFamily="2" charset="77"/>
              </a:defRPr>
            </a:lvl4pPr>
            <a:lvl5pPr>
              <a:defRPr b="0" i="0">
                <a:latin typeface="Gilroy" pitchFamily="2" charset="77"/>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a:extLst>
              <a:ext uri="{FF2B5EF4-FFF2-40B4-BE49-F238E27FC236}">
                <a16:creationId xmlns="" xmlns:a16="http://schemas.microsoft.com/office/drawing/2014/main" id="{A406C3DA-ECD2-5F4B-A594-7BFF908E68EF}"/>
              </a:ext>
            </a:extLst>
          </p:cNvPr>
          <p:cNvSpPr>
            <a:spLocks noGrp="1"/>
          </p:cNvSpPr>
          <p:nvPr>
            <p:ph type="title"/>
          </p:nvPr>
        </p:nvSpPr>
        <p:spPr>
          <a:xfrm>
            <a:off x="0" y="0"/>
            <a:ext cx="12192000" cy="1325563"/>
          </a:xfrm>
          <a:solidFill>
            <a:srgbClr val="5F7C23"/>
          </a:solidFill>
        </p:spPr>
        <p:txBody>
          <a:bodyPr lIns="914400" tIns="457200" rIns="914400" bIns="457200"/>
          <a:lstStyle>
            <a:lvl1pPr algn="ctr" fontAlgn="ctr">
              <a:lnSpc>
                <a:spcPts val="4000"/>
              </a:lnSpc>
              <a:spcBef>
                <a:spcPts val="0"/>
              </a:spcBef>
              <a:defRPr b="1" baseline="0">
                <a:solidFill>
                  <a:schemeClr val="bg1"/>
                </a:solidFill>
                <a:latin typeface="Gilroy ExtraBold" pitchFamily="2" charset="77"/>
              </a:defRPr>
            </a:lvl1pPr>
          </a:lstStyle>
          <a:p>
            <a:r>
              <a:rPr lang="en-US" dirty="0" smtClean="0"/>
              <a:t>Click to edit Master title style</a:t>
            </a:r>
            <a:endParaRPr lang="en-US" dirty="0"/>
          </a:p>
        </p:txBody>
      </p:sp>
      <p:sp>
        <p:nvSpPr>
          <p:cNvPr id="9" name="Text Placeholder 2">
            <a:extLst>
              <a:ext uri="{FF2B5EF4-FFF2-40B4-BE49-F238E27FC236}">
                <a16:creationId xmlns="" xmlns:a16="http://schemas.microsoft.com/office/drawing/2014/main" id="{C4CBD92E-CEAB-5E44-9405-BE81B3CC5453}"/>
              </a:ext>
            </a:extLst>
          </p:cNvPr>
          <p:cNvSpPr>
            <a:spLocks noGrp="1"/>
          </p:cNvSpPr>
          <p:nvPr>
            <p:ph type="body" idx="10"/>
          </p:nvPr>
        </p:nvSpPr>
        <p:spPr>
          <a:xfrm>
            <a:off x="1112108" y="1325563"/>
            <a:ext cx="10029200" cy="823912"/>
          </a:xfrm>
          <a:noFill/>
        </p:spPr>
        <p:txBody>
          <a:bodyPr anchor="ctr" anchorCtr="0"/>
          <a:lstStyle>
            <a:lvl1pPr marL="0" indent="0" algn="l">
              <a:buNone/>
              <a:defRPr sz="2800" b="1" baseline="0">
                <a:solidFill>
                  <a:schemeClr val="accent6"/>
                </a:solidFill>
                <a:latin typeface="Gilroy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ext Placeholder 19">
            <a:extLst>
              <a:ext uri="{FF2B5EF4-FFF2-40B4-BE49-F238E27FC236}">
                <a16:creationId xmlns="" xmlns:a16="http://schemas.microsoft.com/office/drawing/2014/main" id="{8AFD6132-3532-E74B-9A71-6711149C3638}"/>
              </a:ext>
            </a:extLst>
          </p:cNvPr>
          <p:cNvSpPr>
            <a:spLocks noGrp="1"/>
          </p:cNvSpPr>
          <p:nvPr>
            <p:ph type="body" idx="11"/>
          </p:nvPr>
        </p:nvSpPr>
        <p:spPr>
          <a:xfrm>
            <a:off x="0" y="1325563"/>
            <a:ext cx="12192000" cy="823912"/>
          </a:xfrm>
          <a:solidFill>
            <a:srgbClr val="96C13D"/>
          </a:solidFill>
        </p:spPr>
        <p:txBody>
          <a:bodyPr anchor="ctr">
            <a:normAutofit/>
          </a:bodyPr>
          <a:lstStyle>
            <a:lvl1pPr marL="0" indent="0" algn="ctr">
              <a:buNone/>
              <a:defRPr sz="2400" b="1" i="0">
                <a:solidFill>
                  <a:schemeClr val="bg1"/>
                </a:solidFill>
                <a:latin typeface="Gilroy SemiBold" pitchFamily="2" charset="77"/>
              </a:defRPr>
            </a:lvl1pPr>
          </a:lstStyle>
          <a:p>
            <a:endParaRPr lang="en-US" dirty="0"/>
          </a:p>
        </p:txBody>
      </p:sp>
      <p:pic>
        <p:nvPicPr>
          <p:cNvPr id="11" name="Picture 10">
            <a:extLst>
              <a:ext uri="{FF2B5EF4-FFF2-40B4-BE49-F238E27FC236}">
                <a16:creationId xmlns="" xmlns:a16="http://schemas.microsoft.com/office/drawing/2014/main" id="{2C6C2198-83D6-430E-93B9-EA5CDDE7C8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2410" y="6045958"/>
            <a:ext cx="831520" cy="691738"/>
          </a:xfrm>
          <a:prstGeom prst="rect">
            <a:avLst/>
          </a:prstGeom>
        </p:spPr>
      </p:pic>
      <p:sp>
        <p:nvSpPr>
          <p:cNvPr id="2" name="Date Placeholder 1"/>
          <p:cNvSpPr>
            <a:spLocks noGrp="1"/>
          </p:cNvSpPr>
          <p:nvPr>
            <p:ph type="dt" sz="half" idx="12"/>
          </p:nvPr>
        </p:nvSpPr>
        <p:spPr/>
        <p:txBody>
          <a:bodyPr/>
          <a:lstStyle/>
          <a:p>
            <a:fld id="{66B7E6BD-1ECF-4428-81E6-98FA188F79E9}" type="datetime1">
              <a:rPr lang="en-US" smtClean="0"/>
              <a:t>2/17/2022</a:t>
            </a:fld>
            <a:endParaRPr lang="en-US"/>
          </a:p>
        </p:txBody>
      </p:sp>
      <p:sp>
        <p:nvSpPr>
          <p:cNvPr id="3" name="Footer Placeholder 2"/>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a:xfrm>
            <a:off x="8505670" y="6356350"/>
            <a:ext cx="2743200" cy="365125"/>
          </a:xfrm>
        </p:spPr>
        <p:txBody>
          <a:bodyPr/>
          <a:lstStyle/>
          <a:p>
            <a:fld id="{F75F25EB-A45D-4360-B511-E8A4C3AB0048}" type="slidenum">
              <a:rPr lang="en-US" smtClean="0"/>
              <a:t>‹#›</a:t>
            </a:fld>
            <a:endParaRPr lang="en-US"/>
          </a:p>
        </p:txBody>
      </p:sp>
    </p:spTree>
    <p:extLst>
      <p:ext uri="{BB962C8B-B14F-4D97-AF65-F5344CB8AC3E}">
        <p14:creationId xmlns:p14="http://schemas.microsoft.com/office/powerpoint/2010/main" val="14277300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1FC9A-606C-8547-A1BC-A80D0731F75E}"/>
              </a:ext>
            </a:extLst>
          </p:cNvPr>
          <p:cNvSpPr>
            <a:spLocks noGrp="1"/>
          </p:cNvSpPr>
          <p:nvPr>
            <p:ph type="title"/>
          </p:nvPr>
        </p:nvSpPr>
        <p:spPr>
          <a:xfrm>
            <a:off x="0" y="0"/>
            <a:ext cx="12192000" cy="1325563"/>
          </a:xfrm>
          <a:solidFill>
            <a:schemeClr val="tx1"/>
          </a:solidFill>
        </p:spPr>
        <p:txBody>
          <a:bodyPr lIns="914400" tIns="457200" rIns="914400" bIns="457200"/>
          <a:lstStyle>
            <a:lvl1pPr algn="ctr" fontAlgn="ctr">
              <a:lnSpc>
                <a:spcPts val="4000"/>
              </a:lnSpc>
              <a:spcBef>
                <a:spcPts val="0"/>
              </a:spcBef>
              <a:defRPr b="1" baseline="0">
                <a:solidFill>
                  <a:srgbClr val="96C13D"/>
                </a:solidFill>
                <a:latin typeface="Gilroy ExtraBold" pitchFamily="2" charset="77"/>
              </a:defRPr>
            </a:lvl1pPr>
          </a:lstStyle>
          <a:p>
            <a:r>
              <a:rPr lang="en-US" dirty="0" smtClean="0"/>
              <a:t>Click to edit Master title style</a:t>
            </a:r>
            <a:endParaRPr lang="en-US" dirty="0"/>
          </a:p>
        </p:txBody>
      </p:sp>
      <p:sp>
        <p:nvSpPr>
          <p:cNvPr id="8" name="Content Placeholder 2">
            <a:extLst>
              <a:ext uri="{FF2B5EF4-FFF2-40B4-BE49-F238E27FC236}">
                <a16:creationId xmlns="" xmlns:a16="http://schemas.microsoft.com/office/drawing/2014/main" id="{D30D0D44-1E27-574D-BC46-F694E9FD02DE}"/>
              </a:ext>
            </a:extLst>
          </p:cNvPr>
          <p:cNvSpPr>
            <a:spLocks noGrp="1"/>
          </p:cNvSpPr>
          <p:nvPr>
            <p:ph idx="1"/>
          </p:nvPr>
        </p:nvSpPr>
        <p:spPr>
          <a:xfrm>
            <a:off x="1112108" y="2149474"/>
            <a:ext cx="10029200" cy="4708525"/>
          </a:xfrm>
          <a:noFill/>
        </p:spPr>
        <p:txBody>
          <a:bodyPr/>
          <a:lstStyle>
            <a:lvl1pPr>
              <a:defRPr baseline="0">
                <a:latin typeface="Gilroy" pitchFamily="2" charset="77"/>
              </a:defRPr>
            </a:lvl1pPr>
            <a:lvl2pPr>
              <a:defRPr b="0" i="0">
                <a:latin typeface="Gilroy" pitchFamily="2" charset="77"/>
              </a:defRPr>
            </a:lvl2pPr>
            <a:lvl3pPr>
              <a:defRPr b="0" i="0">
                <a:latin typeface="Gilroy" pitchFamily="2" charset="77"/>
              </a:defRPr>
            </a:lvl3pPr>
            <a:lvl4pPr>
              <a:defRPr b="0" i="0">
                <a:latin typeface="Gilroy" pitchFamily="2" charset="77"/>
              </a:defRPr>
            </a:lvl4pPr>
            <a:lvl5pPr>
              <a:defRPr b="0" i="0">
                <a:latin typeface="Gilroy" pitchFamily="2" charset="77"/>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a:extLst>
              <a:ext uri="{FF2B5EF4-FFF2-40B4-BE49-F238E27FC236}">
                <a16:creationId xmlns="" xmlns:a16="http://schemas.microsoft.com/office/drawing/2014/main" id="{07A68138-A58E-D943-B90C-B8F5D811FAFB}"/>
              </a:ext>
            </a:extLst>
          </p:cNvPr>
          <p:cNvSpPr>
            <a:spLocks noGrp="1"/>
          </p:cNvSpPr>
          <p:nvPr>
            <p:ph type="body" idx="10"/>
          </p:nvPr>
        </p:nvSpPr>
        <p:spPr>
          <a:xfrm>
            <a:off x="0" y="1325563"/>
            <a:ext cx="12192000" cy="823911"/>
          </a:xfrm>
          <a:solidFill>
            <a:srgbClr val="96C13D"/>
          </a:solidFill>
          <a:ln>
            <a:noFill/>
          </a:ln>
        </p:spPr>
        <p:txBody>
          <a:bodyPr anchor="ctr" anchorCtr="0"/>
          <a:lstStyle>
            <a:lvl1pPr marL="0" indent="0" algn="ctr">
              <a:buNone/>
              <a:defRPr sz="2800" b="1" baseline="0">
                <a:ln>
                  <a:noFill/>
                </a:ln>
                <a:solidFill>
                  <a:schemeClr val="bg1"/>
                </a:solidFill>
                <a:latin typeface="Gilroy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7" name="Picture 6">
            <a:extLst>
              <a:ext uri="{FF2B5EF4-FFF2-40B4-BE49-F238E27FC236}">
                <a16:creationId xmlns:lc="http://schemas.openxmlformats.org/drawingml/2006/lockedCanvas" xmlns:a16="http://schemas.microsoft.com/office/drawing/2014/main" xmlns="" id="{E9624517-3F69-4EDD-941F-AE4E62B15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5755" y="6073740"/>
            <a:ext cx="798122" cy="663955"/>
          </a:xfrm>
          <a:prstGeom prst="rect">
            <a:avLst/>
          </a:prstGeom>
        </p:spPr>
      </p:pic>
      <p:sp>
        <p:nvSpPr>
          <p:cNvPr id="3" name="Date Placeholder 2"/>
          <p:cNvSpPr>
            <a:spLocks noGrp="1"/>
          </p:cNvSpPr>
          <p:nvPr>
            <p:ph type="dt" sz="half" idx="11"/>
          </p:nvPr>
        </p:nvSpPr>
        <p:spPr/>
        <p:txBody>
          <a:bodyPr/>
          <a:lstStyle/>
          <a:p>
            <a:fld id="{32300348-087E-40A7-805D-21D6AEE935BD}" type="datetime1">
              <a:rPr lang="en-US" smtClean="0"/>
              <a:t>2/17/2022</a:t>
            </a:fld>
            <a:endParaRPr lang="en-US"/>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a:xfrm>
            <a:off x="8505670" y="6356350"/>
            <a:ext cx="2743200" cy="365125"/>
          </a:xfrm>
        </p:spPr>
        <p:txBody>
          <a:bodyPr/>
          <a:lstStyle/>
          <a:p>
            <a:fld id="{F75F25EB-A45D-4360-B511-E8A4C3AB0048}" type="slidenum">
              <a:rPr lang="en-US" smtClean="0"/>
              <a:t>‹#›</a:t>
            </a:fld>
            <a:endParaRPr lang="en-US"/>
          </a:p>
        </p:txBody>
      </p:sp>
    </p:spTree>
    <p:extLst>
      <p:ext uri="{BB962C8B-B14F-4D97-AF65-F5344CB8AC3E}">
        <p14:creationId xmlns:p14="http://schemas.microsoft.com/office/powerpoint/2010/main" val="6719076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1FC9A-606C-8547-A1BC-A80D0731F75E}"/>
              </a:ext>
            </a:extLst>
          </p:cNvPr>
          <p:cNvSpPr>
            <a:spLocks noGrp="1"/>
          </p:cNvSpPr>
          <p:nvPr>
            <p:ph type="title"/>
          </p:nvPr>
        </p:nvSpPr>
        <p:spPr>
          <a:xfrm>
            <a:off x="0" y="0"/>
            <a:ext cx="12192000" cy="1325563"/>
          </a:xfrm>
          <a:solidFill>
            <a:schemeClr val="tx1"/>
          </a:solidFill>
        </p:spPr>
        <p:txBody>
          <a:bodyPr lIns="914400" tIns="457200" rIns="914400" bIns="457200"/>
          <a:lstStyle>
            <a:lvl1pPr algn="ctr" fontAlgn="ctr">
              <a:lnSpc>
                <a:spcPts val="4000"/>
              </a:lnSpc>
              <a:spcBef>
                <a:spcPts val="0"/>
              </a:spcBef>
              <a:defRPr b="1" baseline="0">
                <a:solidFill>
                  <a:srgbClr val="96C13D"/>
                </a:solidFill>
                <a:latin typeface="Gilroy ExtraBold" pitchFamily="2" charset="77"/>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789214" y="168171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6123214" y="168171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a:extLst>
              <a:ext uri="{FF2B5EF4-FFF2-40B4-BE49-F238E27FC236}">
                <a16:creationId xmlns:lc="http://schemas.openxmlformats.org/drawingml/2006/lockedCanvas" xmlns:a16="http://schemas.microsoft.com/office/drawing/2014/main" xmlns="" id="{E9624517-3F69-4EDD-941F-AE4E62B15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5755" y="6073740"/>
            <a:ext cx="798122" cy="663955"/>
          </a:xfrm>
          <a:prstGeom prst="rect">
            <a:avLst/>
          </a:prstGeom>
        </p:spPr>
      </p:pic>
      <p:sp>
        <p:nvSpPr>
          <p:cNvPr id="3" name="Date Placeholder 2"/>
          <p:cNvSpPr>
            <a:spLocks noGrp="1"/>
          </p:cNvSpPr>
          <p:nvPr>
            <p:ph type="dt" sz="half" idx="10"/>
          </p:nvPr>
        </p:nvSpPr>
        <p:spPr/>
        <p:txBody>
          <a:bodyPr/>
          <a:lstStyle/>
          <a:p>
            <a:fld id="{548B7B5F-E9D3-4C80-B8A8-3975B2FB04E0}" type="datetime1">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05670" y="6356350"/>
            <a:ext cx="2743200" cy="365125"/>
          </a:xfrm>
        </p:spPr>
        <p:txBody>
          <a:bodyPr/>
          <a:lstStyle/>
          <a:p>
            <a:fld id="{F75F25EB-A45D-4360-B511-E8A4C3AB0048}" type="slidenum">
              <a:rPr lang="en-US" smtClean="0"/>
              <a:t>‹#›</a:t>
            </a:fld>
            <a:endParaRPr lang="en-US"/>
          </a:p>
        </p:txBody>
      </p:sp>
    </p:spTree>
    <p:extLst>
      <p:ext uri="{BB962C8B-B14F-4D97-AF65-F5344CB8AC3E}">
        <p14:creationId xmlns:p14="http://schemas.microsoft.com/office/powerpoint/2010/main" val="11181011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1FC9A-606C-8547-A1BC-A80D0731F75E}"/>
              </a:ext>
            </a:extLst>
          </p:cNvPr>
          <p:cNvSpPr>
            <a:spLocks noGrp="1"/>
          </p:cNvSpPr>
          <p:nvPr>
            <p:ph type="title"/>
          </p:nvPr>
        </p:nvSpPr>
        <p:spPr>
          <a:xfrm>
            <a:off x="0" y="0"/>
            <a:ext cx="12192000" cy="1325563"/>
          </a:xfrm>
          <a:solidFill>
            <a:schemeClr val="tx1"/>
          </a:solidFill>
        </p:spPr>
        <p:txBody>
          <a:bodyPr lIns="914400" tIns="457200" rIns="914400" bIns="457200"/>
          <a:lstStyle>
            <a:lvl1pPr algn="ctr" fontAlgn="ctr">
              <a:lnSpc>
                <a:spcPts val="4000"/>
              </a:lnSpc>
              <a:spcBef>
                <a:spcPts val="0"/>
              </a:spcBef>
              <a:defRPr b="1" baseline="0">
                <a:solidFill>
                  <a:srgbClr val="96C13D"/>
                </a:solidFill>
                <a:latin typeface="Gilroy ExtraBold" pitchFamily="2" charset="77"/>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380999" y="1681587"/>
            <a:ext cx="3603171" cy="4351466"/>
          </a:xfrm>
        </p:spPr>
        <p:txBody>
          <a:bodyPr/>
          <a:lstStyle/>
          <a:p>
            <a:pPr lvl="0"/>
            <a:endParaRPr lang="en-US" dirty="0"/>
          </a:p>
        </p:txBody>
      </p:sp>
      <p:sp>
        <p:nvSpPr>
          <p:cNvPr id="7" name="Content Placeholder 3"/>
          <p:cNvSpPr>
            <a:spLocks noGrp="1"/>
          </p:cNvSpPr>
          <p:nvPr>
            <p:ph sz="half" idx="2"/>
          </p:nvPr>
        </p:nvSpPr>
        <p:spPr>
          <a:xfrm>
            <a:off x="3984170" y="1681715"/>
            <a:ext cx="7320644"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a:extLst>
              <a:ext uri="{FF2B5EF4-FFF2-40B4-BE49-F238E27FC236}">
                <a16:creationId xmlns:lc="http://schemas.openxmlformats.org/drawingml/2006/lockedCanvas" xmlns:a16="http://schemas.microsoft.com/office/drawing/2014/main" xmlns="" id="{E9624517-3F69-4EDD-941F-AE4E62B15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5755" y="6073740"/>
            <a:ext cx="798122" cy="663955"/>
          </a:xfrm>
          <a:prstGeom prst="rect">
            <a:avLst/>
          </a:prstGeom>
        </p:spPr>
      </p:pic>
      <p:sp>
        <p:nvSpPr>
          <p:cNvPr id="3" name="Date Placeholder 2"/>
          <p:cNvSpPr>
            <a:spLocks noGrp="1"/>
          </p:cNvSpPr>
          <p:nvPr>
            <p:ph type="dt" sz="half" idx="10"/>
          </p:nvPr>
        </p:nvSpPr>
        <p:spPr/>
        <p:txBody>
          <a:bodyPr/>
          <a:lstStyle/>
          <a:p>
            <a:fld id="{72E4C0AF-867B-42A2-80E1-3CB792D871D2}" type="datetime1">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05670" y="6356350"/>
            <a:ext cx="2743200" cy="365125"/>
          </a:xfrm>
        </p:spPr>
        <p:txBody>
          <a:bodyPr/>
          <a:lstStyle/>
          <a:p>
            <a:fld id="{F75F25EB-A45D-4360-B511-E8A4C3AB0048}" type="slidenum">
              <a:rPr lang="en-US" smtClean="0"/>
              <a:t>‹#›</a:t>
            </a:fld>
            <a:endParaRPr lang="en-US"/>
          </a:p>
        </p:txBody>
      </p:sp>
    </p:spTree>
    <p:extLst>
      <p:ext uri="{BB962C8B-B14F-4D97-AF65-F5344CB8AC3E}">
        <p14:creationId xmlns:p14="http://schemas.microsoft.com/office/powerpoint/2010/main" val="19882260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A406C3DA-ECD2-5F4B-A594-7BFF908E68EF}"/>
              </a:ext>
            </a:extLst>
          </p:cNvPr>
          <p:cNvSpPr>
            <a:spLocks noGrp="1"/>
          </p:cNvSpPr>
          <p:nvPr>
            <p:ph type="title"/>
          </p:nvPr>
        </p:nvSpPr>
        <p:spPr>
          <a:xfrm>
            <a:off x="0" y="0"/>
            <a:ext cx="12192000" cy="1325563"/>
          </a:xfrm>
          <a:solidFill>
            <a:srgbClr val="5F7C23"/>
          </a:solidFill>
        </p:spPr>
        <p:txBody>
          <a:bodyPr lIns="914400" tIns="457200" rIns="914400" bIns="457200"/>
          <a:lstStyle>
            <a:lvl1pPr algn="ctr" fontAlgn="ctr">
              <a:lnSpc>
                <a:spcPts val="4000"/>
              </a:lnSpc>
              <a:spcBef>
                <a:spcPts val="0"/>
              </a:spcBef>
              <a:defRPr b="1" baseline="0">
                <a:solidFill>
                  <a:schemeClr val="bg1"/>
                </a:solidFill>
                <a:latin typeface="Gilroy ExtraBold" pitchFamily="2" charset="77"/>
              </a:defRPr>
            </a:lvl1pPr>
          </a:lstStyle>
          <a:p>
            <a:r>
              <a:rPr lang="en-US" dirty="0" smtClean="0"/>
              <a:t>Click to edit Master title style</a:t>
            </a:r>
            <a:endParaRPr lang="en-US" dirty="0"/>
          </a:p>
        </p:txBody>
      </p:sp>
      <p:sp>
        <p:nvSpPr>
          <p:cNvPr id="9" name="Text Placeholder 2">
            <a:extLst>
              <a:ext uri="{FF2B5EF4-FFF2-40B4-BE49-F238E27FC236}">
                <a16:creationId xmlns="" xmlns:a16="http://schemas.microsoft.com/office/drawing/2014/main" id="{C4CBD92E-CEAB-5E44-9405-BE81B3CC5453}"/>
              </a:ext>
            </a:extLst>
          </p:cNvPr>
          <p:cNvSpPr>
            <a:spLocks noGrp="1"/>
          </p:cNvSpPr>
          <p:nvPr>
            <p:ph type="body" idx="10"/>
          </p:nvPr>
        </p:nvSpPr>
        <p:spPr>
          <a:xfrm>
            <a:off x="790575" y="1325563"/>
            <a:ext cx="10610850" cy="823912"/>
          </a:xfrm>
          <a:noFill/>
        </p:spPr>
        <p:txBody>
          <a:bodyPr anchor="ctr" anchorCtr="0"/>
          <a:lstStyle>
            <a:lvl1pPr marL="0" indent="0" algn="l">
              <a:buNone/>
              <a:defRPr sz="2800" b="1" baseline="0">
                <a:solidFill>
                  <a:srgbClr val="5F7C23"/>
                </a:solidFill>
                <a:latin typeface="Gilroy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2"/>
          <p:cNvSpPr>
            <a:spLocks noGrp="1"/>
          </p:cNvSpPr>
          <p:nvPr>
            <p:ph sz="half" idx="1"/>
          </p:nvPr>
        </p:nvSpPr>
        <p:spPr>
          <a:xfrm>
            <a:off x="853167" y="214947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half" idx="2"/>
          </p:nvPr>
        </p:nvSpPr>
        <p:spPr>
          <a:xfrm>
            <a:off x="6187167" y="214947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a:extLst>
              <a:ext uri="{FF2B5EF4-FFF2-40B4-BE49-F238E27FC236}">
                <a16:creationId xmlns:lc="http://schemas.openxmlformats.org/drawingml/2006/lockedCanvas" xmlns:a16="http://schemas.microsoft.com/office/drawing/2014/main" xmlns="" id="{E9624517-3F69-4EDD-941F-AE4E62B15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5755" y="6073740"/>
            <a:ext cx="798122" cy="663955"/>
          </a:xfrm>
          <a:prstGeom prst="rect">
            <a:avLst/>
          </a:prstGeom>
        </p:spPr>
      </p:pic>
      <p:sp>
        <p:nvSpPr>
          <p:cNvPr id="2" name="Date Placeholder 1"/>
          <p:cNvSpPr>
            <a:spLocks noGrp="1"/>
          </p:cNvSpPr>
          <p:nvPr>
            <p:ph type="dt" sz="half" idx="11"/>
          </p:nvPr>
        </p:nvSpPr>
        <p:spPr/>
        <p:txBody>
          <a:bodyPr/>
          <a:lstStyle/>
          <a:p>
            <a:fld id="{52038B10-F993-4E0C-AF66-DBDE10695A5C}" type="datetime1">
              <a:rPr lang="en-US" smtClean="0"/>
              <a:t>2/17/2022</a:t>
            </a:fld>
            <a:endParaRPr lang="en-US"/>
          </a:p>
        </p:txBody>
      </p:sp>
      <p:sp>
        <p:nvSpPr>
          <p:cNvPr id="3" name="Footer Placeholder 2"/>
          <p:cNvSpPr>
            <a:spLocks noGrp="1"/>
          </p:cNvSpPr>
          <p:nvPr>
            <p:ph type="ftr" sz="quarter" idx="12"/>
          </p:nvPr>
        </p:nvSpPr>
        <p:spPr/>
        <p:txBody>
          <a:bodyPr/>
          <a:lstStyle/>
          <a:p>
            <a:endParaRPr lang="en-US"/>
          </a:p>
        </p:txBody>
      </p:sp>
      <p:sp>
        <p:nvSpPr>
          <p:cNvPr id="4" name="Slide Number Placeholder 3"/>
          <p:cNvSpPr>
            <a:spLocks noGrp="1"/>
          </p:cNvSpPr>
          <p:nvPr>
            <p:ph type="sldNum" sz="quarter" idx="13"/>
          </p:nvPr>
        </p:nvSpPr>
        <p:spPr>
          <a:xfrm>
            <a:off x="8505670" y="6356350"/>
            <a:ext cx="2743200" cy="365125"/>
          </a:xfrm>
        </p:spPr>
        <p:txBody>
          <a:bodyPr/>
          <a:lstStyle/>
          <a:p>
            <a:fld id="{F75F25EB-A45D-4360-B511-E8A4C3AB0048}" type="slidenum">
              <a:rPr lang="en-US" smtClean="0"/>
              <a:t>‹#›</a:t>
            </a:fld>
            <a:endParaRPr lang="en-US"/>
          </a:p>
        </p:txBody>
      </p:sp>
    </p:spTree>
    <p:extLst>
      <p:ext uri="{BB962C8B-B14F-4D97-AF65-F5344CB8AC3E}">
        <p14:creationId xmlns:p14="http://schemas.microsoft.com/office/powerpoint/2010/main" val="35085880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3" name="Media Placeholder 2">
            <a:extLst>
              <a:ext uri="{FF2B5EF4-FFF2-40B4-BE49-F238E27FC236}">
                <a16:creationId xmlns="" xmlns:a16="http://schemas.microsoft.com/office/drawing/2014/main" id="{E9174E0B-51FE-FF47-B299-092487F9AE4D}"/>
              </a:ext>
            </a:extLst>
          </p:cNvPr>
          <p:cNvSpPr>
            <a:spLocks noGrp="1"/>
          </p:cNvSpPr>
          <p:nvPr>
            <p:ph type="media" sz="quarter" idx="10"/>
          </p:nvPr>
        </p:nvSpPr>
        <p:spPr>
          <a:xfrm>
            <a:off x="0" y="1249363"/>
            <a:ext cx="12192000" cy="5608637"/>
          </a:xfrm>
        </p:spPr>
        <p:txBody>
          <a:bodyPr/>
          <a:lstStyle/>
          <a:p>
            <a:r>
              <a:rPr lang="en-US" smtClean="0"/>
              <a:t>Click icon to add media</a:t>
            </a:r>
            <a:endParaRPr lang="en-US"/>
          </a:p>
        </p:txBody>
      </p:sp>
      <p:sp>
        <p:nvSpPr>
          <p:cNvPr id="8" name="Title 1">
            <a:extLst>
              <a:ext uri="{FF2B5EF4-FFF2-40B4-BE49-F238E27FC236}">
                <a16:creationId xmlns="" xmlns:a16="http://schemas.microsoft.com/office/drawing/2014/main" id="{A406C3DA-ECD2-5F4B-A594-7BFF908E68EF}"/>
              </a:ext>
            </a:extLst>
          </p:cNvPr>
          <p:cNvSpPr>
            <a:spLocks noGrp="1"/>
          </p:cNvSpPr>
          <p:nvPr>
            <p:ph type="title"/>
          </p:nvPr>
        </p:nvSpPr>
        <p:spPr>
          <a:xfrm>
            <a:off x="0" y="0"/>
            <a:ext cx="12192000" cy="1325563"/>
          </a:xfrm>
          <a:solidFill>
            <a:srgbClr val="5F7C23"/>
          </a:solidFill>
        </p:spPr>
        <p:txBody>
          <a:bodyPr lIns="914400" tIns="457200" rIns="914400" bIns="457200"/>
          <a:lstStyle>
            <a:lvl1pPr algn="ctr" fontAlgn="ctr">
              <a:lnSpc>
                <a:spcPts val="4000"/>
              </a:lnSpc>
              <a:spcBef>
                <a:spcPts val="0"/>
              </a:spcBef>
              <a:defRPr b="1" baseline="0">
                <a:solidFill>
                  <a:schemeClr val="bg1"/>
                </a:solidFill>
                <a:latin typeface="Gilroy ExtraBold" pitchFamily="2" charset="77"/>
              </a:defRPr>
            </a:lvl1pPr>
          </a:lstStyle>
          <a:p>
            <a:r>
              <a:rPr lang="en-US" dirty="0" smtClean="0"/>
              <a:t>Click to edit Master title style</a:t>
            </a:r>
            <a:endParaRPr lang="en-US" dirty="0"/>
          </a:p>
        </p:txBody>
      </p:sp>
      <p:sp>
        <p:nvSpPr>
          <p:cNvPr id="14" name="Text Placeholder 19">
            <a:extLst>
              <a:ext uri="{FF2B5EF4-FFF2-40B4-BE49-F238E27FC236}">
                <a16:creationId xmlns="" xmlns:a16="http://schemas.microsoft.com/office/drawing/2014/main" id="{8AFD6132-3532-E74B-9A71-6711149C3638}"/>
              </a:ext>
            </a:extLst>
          </p:cNvPr>
          <p:cNvSpPr>
            <a:spLocks noGrp="1"/>
          </p:cNvSpPr>
          <p:nvPr>
            <p:ph type="body" idx="11"/>
          </p:nvPr>
        </p:nvSpPr>
        <p:spPr>
          <a:xfrm>
            <a:off x="0" y="1325563"/>
            <a:ext cx="12192000" cy="823912"/>
          </a:xfrm>
          <a:solidFill>
            <a:srgbClr val="96C13D"/>
          </a:solidFill>
        </p:spPr>
        <p:txBody>
          <a:bodyPr anchor="ctr">
            <a:normAutofit/>
          </a:bodyPr>
          <a:lstStyle>
            <a:lvl1pPr marL="0" indent="0" algn="ctr">
              <a:buNone/>
              <a:defRPr sz="2400" b="1" i="0">
                <a:solidFill>
                  <a:schemeClr val="bg1"/>
                </a:solidFill>
                <a:latin typeface="Gilroy SemiBold" pitchFamily="2" charset="77"/>
              </a:defRPr>
            </a:lvl1pPr>
          </a:lstStyle>
          <a:p>
            <a:endParaRPr lang="en-US" dirty="0"/>
          </a:p>
        </p:txBody>
      </p:sp>
      <p:pic>
        <p:nvPicPr>
          <p:cNvPr id="9" name="Picture 8">
            <a:extLst>
              <a:ext uri="{FF2B5EF4-FFF2-40B4-BE49-F238E27FC236}">
                <a16:creationId xmlns:lc="http://schemas.openxmlformats.org/drawingml/2006/lockedCanvas" xmlns:a16="http://schemas.microsoft.com/office/drawing/2014/main" xmlns="" id="{E9624517-3F69-4EDD-941F-AE4E62B15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5755" y="6073740"/>
            <a:ext cx="798122" cy="663955"/>
          </a:xfrm>
          <a:prstGeom prst="rect">
            <a:avLst/>
          </a:prstGeom>
        </p:spPr>
      </p:pic>
      <p:sp>
        <p:nvSpPr>
          <p:cNvPr id="2" name="Date Placeholder 1"/>
          <p:cNvSpPr>
            <a:spLocks noGrp="1"/>
          </p:cNvSpPr>
          <p:nvPr>
            <p:ph type="dt" sz="half" idx="12"/>
          </p:nvPr>
        </p:nvSpPr>
        <p:spPr/>
        <p:txBody>
          <a:bodyPr/>
          <a:lstStyle/>
          <a:p>
            <a:fld id="{9E871607-A444-4038-9672-A2F547300B30}" type="datetime1">
              <a:rPr lang="en-US" smtClean="0"/>
              <a:t>2/17/2022</a:t>
            </a:fld>
            <a:endParaRPr lang="en-US"/>
          </a:p>
        </p:txBody>
      </p:sp>
      <p:sp>
        <p:nvSpPr>
          <p:cNvPr id="4" name="Footer Placeholder 3"/>
          <p:cNvSpPr>
            <a:spLocks noGrp="1"/>
          </p:cNvSpPr>
          <p:nvPr>
            <p:ph type="ftr" sz="quarter" idx="13"/>
          </p:nvPr>
        </p:nvSpPr>
        <p:spPr/>
        <p:txBody>
          <a:bodyPr/>
          <a:lstStyle/>
          <a:p>
            <a:endParaRPr lang="en-US"/>
          </a:p>
        </p:txBody>
      </p:sp>
      <p:sp>
        <p:nvSpPr>
          <p:cNvPr id="5" name="Slide Number Placeholder 4"/>
          <p:cNvSpPr>
            <a:spLocks noGrp="1"/>
          </p:cNvSpPr>
          <p:nvPr>
            <p:ph type="sldNum" sz="quarter" idx="14"/>
          </p:nvPr>
        </p:nvSpPr>
        <p:spPr>
          <a:xfrm>
            <a:off x="8505670" y="6356350"/>
            <a:ext cx="2743200" cy="365125"/>
          </a:xfrm>
        </p:spPr>
        <p:txBody>
          <a:bodyPr/>
          <a:lstStyle/>
          <a:p>
            <a:fld id="{F75F25EB-A45D-4360-B511-E8A4C3AB0048}" type="slidenum">
              <a:rPr lang="en-US" smtClean="0"/>
              <a:t>‹#›</a:t>
            </a:fld>
            <a:endParaRPr lang="en-US"/>
          </a:p>
        </p:txBody>
      </p:sp>
    </p:spTree>
    <p:extLst>
      <p:ext uri="{BB962C8B-B14F-4D97-AF65-F5344CB8AC3E}">
        <p14:creationId xmlns:p14="http://schemas.microsoft.com/office/powerpoint/2010/main" val="593221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0BBE683-C5DE-4540-BD1E-B16A8D212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 xmlns:a16="http://schemas.microsoft.com/office/drawing/2014/main" id="{E4583A2C-7294-0840-A229-E4999728E7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E001FEE5-8822-D146-A816-FD563369C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026A1-7B58-4F57-8752-63BD1D7EA027}" type="datetime1">
              <a:rPr lang="en-US" smtClean="0"/>
              <a:t>2/17/2022</a:t>
            </a:fld>
            <a:endParaRPr lang="en-US"/>
          </a:p>
        </p:txBody>
      </p:sp>
      <p:sp>
        <p:nvSpPr>
          <p:cNvPr id="5" name="Footer Placeholder 4">
            <a:extLst>
              <a:ext uri="{FF2B5EF4-FFF2-40B4-BE49-F238E27FC236}">
                <a16:creationId xmlns="" xmlns:a16="http://schemas.microsoft.com/office/drawing/2014/main" id="{C4780D4A-1228-2F42-BED1-AD8A9C4DE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EB4C3BB-5E7F-C748-91B8-ACA5D71C39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F25EB-A45D-4360-B511-E8A4C3AB0048}" type="slidenum">
              <a:rPr lang="en-US" smtClean="0"/>
              <a:t>‹#›</a:t>
            </a:fld>
            <a:endParaRPr lang="en-US"/>
          </a:p>
        </p:txBody>
      </p:sp>
    </p:spTree>
    <p:extLst>
      <p:ext uri="{BB962C8B-B14F-4D97-AF65-F5344CB8AC3E}">
        <p14:creationId xmlns:p14="http://schemas.microsoft.com/office/powerpoint/2010/main" val="1032083856"/>
      </p:ext>
    </p:extLst>
  </p:cSld>
  <p:clrMap bg1="lt1" tx1="dk1" bg2="lt2" tx2="dk2" accent1="accent1" accent2="accent2" accent3="accent3" accent4="accent4" accent5="accent5" accent6="accent6" hlink="hlink" folHlink="folHlink"/>
  <p:sldLayoutIdLst>
    <p:sldLayoutId id="2147483674" r:id="rId1"/>
    <p:sldLayoutId id="2147483664" r:id="rId2"/>
    <p:sldLayoutId id="2147483662" r:id="rId3"/>
    <p:sldLayoutId id="2147483671" r:id="rId4"/>
    <p:sldLayoutId id="2147483663" r:id="rId5"/>
    <p:sldLayoutId id="2147483672" r:id="rId6"/>
    <p:sldLayoutId id="2147483673" r:id="rId7"/>
    <p:sldLayoutId id="2147483665" r:id="rId8"/>
    <p:sldLayoutId id="2147483667" r:id="rId9"/>
    <p:sldLayoutId id="2147483675" r:id="rId10"/>
    <p:sldLayoutId id="2147483678"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143879"/>
            <a:ext cx="9148012" cy="1383091"/>
          </a:xfrm>
        </p:spPr>
        <p:txBody>
          <a:bodyPr anchor="b"/>
          <a:lstStyle/>
          <a:p>
            <a:r>
              <a:rPr lang="en-US" dirty="0" smtClean="0">
                <a:latin typeface="Gilroy ExtraBold" pitchFamily="2" charset="77"/>
              </a:rPr>
              <a:t>SMARTBOX CALIBRATION</a:t>
            </a:r>
            <a:br>
              <a:rPr lang="en-US" dirty="0" smtClean="0">
                <a:latin typeface="Gilroy ExtraBold" pitchFamily="2" charset="77"/>
              </a:rPr>
            </a:br>
            <a:r>
              <a:rPr lang="en-US" dirty="0" smtClean="0">
                <a:latin typeface="Gilroy ExtraBold" pitchFamily="2" charset="77"/>
              </a:rPr>
              <a:t>FOR GEN II SYSTEMS</a:t>
            </a:r>
            <a:endParaRPr lang="en-US" dirty="0">
              <a:latin typeface="Gilroy ExtraBold" pitchFamily="2" charset="77"/>
            </a:endParaRPr>
          </a:p>
        </p:txBody>
      </p:sp>
    </p:spTree>
    <p:extLst>
      <p:ext uri="{BB962C8B-B14F-4D97-AF65-F5344CB8AC3E}">
        <p14:creationId xmlns:p14="http://schemas.microsoft.com/office/powerpoint/2010/main" val="835727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234" y="4826789"/>
            <a:ext cx="4848555" cy="1569660"/>
          </a:xfrm>
          <a:prstGeom prst="rect">
            <a:avLst/>
          </a:prstGeom>
          <a:noFill/>
        </p:spPr>
        <p:txBody>
          <a:bodyPr wrap="square" rtlCol="0">
            <a:spAutoFit/>
          </a:bodyPr>
          <a:lstStyle/>
          <a:p>
            <a:pPr marL="457200" indent="-457200">
              <a:buFont typeface="+mj-lt"/>
              <a:buAutoNum type="alphaUcPeriod" startAt="2"/>
            </a:pPr>
            <a:r>
              <a:rPr lang="en-US" sz="2400" dirty="0"/>
              <a:t>Timer will countdown to cover the c</a:t>
            </a:r>
            <a:r>
              <a:rPr lang="en-US" sz="2400" dirty="0" smtClean="0"/>
              <a:t>alibration distance selected. Meters </a:t>
            </a:r>
            <a:r>
              <a:rPr lang="en-US" sz="2400" dirty="0"/>
              <a:t>will stop dispensing when the simulated distance is covered</a:t>
            </a:r>
            <a:r>
              <a:rPr lang="en-US" sz="2400" dirty="0" smtClean="0"/>
              <a:t>.</a:t>
            </a:r>
          </a:p>
        </p:txBody>
      </p:sp>
      <p:sp>
        <p:nvSpPr>
          <p:cNvPr id="17" name="Title 16"/>
          <p:cNvSpPr>
            <a:spLocks noGrp="1"/>
          </p:cNvSpPr>
          <p:nvPr>
            <p:ph type="title"/>
          </p:nvPr>
        </p:nvSpPr>
        <p:spPr/>
        <p:txBody>
          <a:bodyPr>
            <a:normAutofit fontScale="90000"/>
          </a:bodyPr>
          <a:lstStyle/>
          <a:p>
            <a:r>
              <a:rPr lang="en-US" dirty="0" smtClean="0"/>
              <a:t>Calibrating</a:t>
            </a:r>
            <a:endParaRPr lang="en-US" dirty="0"/>
          </a:p>
        </p:txBody>
      </p:sp>
      <p:grpSp>
        <p:nvGrpSpPr>
          <p:cNvPr id="4" name="Group 3"/>
          <p:cNvGrpSpPr/>
          <p:nvPr/>
        </p:nvGrpSpPr>
        <p:grpSpPr>
          <a:xfrm>
            <a:off x="959664" y="1508630"/>
            <a:ext cx="4601696" cy="3065237"/>
            <a:chOff x="444342" y="1630686"/>
            <a:chExt cx="4601696" cy="306523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342" y="1630686"/>
              <a:ext cx="4601696" cy="3065237"/>
            </a:xfrm>
            <a:prstGeom prst="rect">
              <a:avLst/>
            </a:prstGeom>
          </p:spPr>
        </p:pic>
        <p:sp>
          <p:nvSpPr>
            <p:cNvPr id="12" name="Rectangle 11"/>
            <p:cNvSpPr/>
            <p:nvPr/>
          </p:nvSpPr>
          <p:spPr>
            <a:xfrm>
              <a:off x="1900388" y="2668442"/>
              <a:ext cx="1494664"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H="1">
              <a:off x="3600931" y="2646070"/>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69291" y="2694056"/>
              <a:ext cx="416202" cy="338554"/>
            </a:xfrm>
            <a:prstGeom prst="rect">
              <a:avLst/>
            </a:prstGeom>
          </p:spPr>
          <p:txBody>
            <a:bodyPr wrap="square">
              <a:spAutoFit/>
            </a:bodyPr>
            <a:lstStyle/>
            <a:p>
              <a:r>
                <a:rPr lang="en-US" sz="1600" dirty="0">
                  <a:sym typeface="Wingdings" panose="05000000000000000000" pitchFamily="2" charset="2"/>
                </a:rPr>
                <a:t>B</a:t>
              </a:r>
              <a:endParaRPr lang="en-US" sz="1600" dirty="0"/>
            </a:p>
          </p:txBody>
        </p:sp>
      </p:grpSp>
      <p:sp>
        <p:nvSpPr>
          <p:cNvPr id="3" name="Rectangle 2"/>
          <p:cNvSpPr/>
          <p:nvPr/>
        </p:nvSpPr>
        <p:spPr>
          <a:xfrm>
            <a:off x="6673989" y="4826789"/>
            <a:ext cx="4730563" cy="1200329"/>
          </a:xfrm>
          <a:prstGeom prst="rect">
            <a:avLst/>
          </a:prstGeom>
        </p:spPr>
        <p:txBody>
          <a:bodyPr wrap="square">
            <a:spAutoFit/>
          </a:bodyPr>
          <a:lstStyle/>
          <a:p>
            <a:pPr marL="457200" indent="-457200">
              <a:buFont typeface="+mj-lt"/>
              <a:buAutoNum type="alphaUcPeriod" startAt="3"/>
            </a:pPr>
            <a:r>
              <a:rPr lang="en-US" sz="2400" dirty="0"/>
              <a:t>The </a:t>
            </a:r>
            <a:r>
              <a:rPr lang="en-US" sz="2400" b="1" dirty="0"/>
              <a:t>CATCH TEST </a:t>
            </a:r>
            <a:r>
              <a:rPr lang="en-US" sz="2400" dirty="0"/>
              <a:t>screen will appear when the catch is complete.</a:t>
            </a:r>
          </a:p>
        </p:txBody>
      </p:sp>
      <p:grpSp>
        <p:nvGrpSpPr>
          <p:cNvPr id="5" name="Group 4"/>
          <p:cNvGrpSpPr/>
          <p:nvPr/>
        </p:nvGrpSpPr>
        <p:grpSpPr>
          <a:xfrm>
            <a:off x="6521134" y="1513446"/>
            <a:ext cx="4459072" cy="3020499"/>
            <a:chOff x="6521134" y="1513446"/>
            <a:chExt cx="4459072" cy="3020499"/>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134" y="1513446"/>
              <a:ext cx="4459072" cy="3020499"/>
            </a:xfrm>
            <a:prstGeom prst="rect">
              <a:avLst/>
            </a:prstGeom>
          </p:spPr>
        </p:pic>
        <p:sp>
          <p:nvSpPr>
            <p:cNvPr id="15" name="Rectangle 14"/>
            <p:cNvSpPr/>
            <p:nvPr/>
          </p:nvSpPr>
          <p:spPr>
            <a:xfrm>
              <a:off x="7996388" y="2056207"/>
              <a:ext cx="1494664"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9696931" y="2033835"/>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65291" y="2081821"/>
              <a:ext cx="416202" cy="338554"/>
            </a:xfrm>
            <a:prstGeom prst="rect">
              <a:avLst/>
            </a:prstGeom>
          </p:spPr>
          <p:txBody>
            <a:bodyPr wrap="square">
              <a:spAutoFit/>
            </a:bodyPr>
            <a:lstStyle/>
            <a:p>
              <a:r>
                <a:rPr lang="en-US" sz="1600" dirty="0">
                  <a:sym typeface="Wingdings" panose="05000000000000000000" pitchFamily="2" charset="2"/>
                </a:rPr>
                <a:t>C</a:t>
              </a:r>
              <a:endParaRPr lang="en-US" sz="1600" dirty="0"/>
            </a:p>
          </p:txBody>
        </p:sp>
      </p:grpSp>
      <p:sp>
        <p:nvSpPr>
          <p:cNvPr id="6" name="Slide Number Placeholder 5"/>
          <p:cNvSpPr>
            <a:spLocks noGrp="1"/>
          </p:cNvSpPr>
          <p:nvPr>
            <p:ph type="sldNum" sz="quarter" idx="13"/>
          </p:nvPr>
        </p:nvSpPr>
        <p:spPr/>
        <p:txBody>
          <a:bodyPr/>
          <a:lstStyle/>
          <a:p>
            <a:fld id="{F75F25EB-A45D-4360-B511-E8A4C3AB0048}" type="slidenum">
              <a:rPr lang="en-US" smtClean="0"/>
              <a:t>10</a:t>
            </a:fld>
            <a:endParaRPr lang="en-US"/>
          </a:p>
        </p:txBody>
      </p:sp>
    </p:spTree>
    <p:extLst>
      <p:ext uri="{BB962C8B-B14F-4D97-AF65-F5344CB8AC3E}">
        <p14:creationId xmlns:p14="http://schemas.microsoft.com/office/powerpoint/2010/main" val="2761749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dirty="0" smtClean="0"/>
              <a:t>Recording the Calibration</a:t>
            </a:r>
            <a:endParaRPr lang="en-US" dirty="0"/>
          </a:p>
        </p:txBody>
      </p:sp>
      <p:sp>
        <p:nvSpPr>
          <p:cNvPr id="19" name="Rectangle 18"/>
          <p:cNvSpPr/>
          <p:nvPr/>
        </p:nvSpPr>
        <p:spPr>
          <a:xfrm>
            <a:off x="6038850" y="1589305"/>
            <a:ext cx="5486400" cy="4524315"/>
          </a:xfrm>
          <a:prstGeom prst="rect">
            <a:avLst/>
          </a:prstGeom>
        </p:spPr>
        <p:txBody>
          <a:bodyPr wrap="square">
            <a:spAutoFit/>
          </a:bodyPr>
          <a:lstStyle/>
          <a:p>
            <a:r>
              <a:rPr lang="en-US" sz="2400" dirty="0"/>
              <a:t>To record the calibration record:</a:t>
            </a:r>
          </a:p>
          <a:p>
            <a:endParaRPr lang="en-US" sz="2400" dirty="0" smtClean="0"/>
          </a:p>
          <a:p>
            <a:r>
              <a:rPr lang="en-US" sz="2400" dirty="0" smtClean="0"/>
              <a:t>Weigh the bottle with the metered chemical in it to get the amount </a:t>
            </a:r>
            <a:r>
              <a:rPr lang="en-US" sz="2400" dirty="0"/>
              <a:t>caught in grams </a:t>
            </a:r>
            <a:r>
              <a:rPr lang="en-US" sz="2400" dirty="0" smtClean="0"/>
              <a:t>in the bottle. </a:t>
            </a:r>
          </a:p>
          <a:p>
            <a:r>
              <a:rPr lang="en-US" sz="2400" dirty="0"/>
              <a:t/>
            </a:r>
            <a:br>
              <a:rPr lang="en-US" sz="2400" dirty="0"/>
            </a:br>
            <a:r>
              <a:rPr lang="en-US" sz="2400" dirty="0"/>
              <a:t>Proceed back to the tractor to enter the recorded weights </a:t>
            </a:r>
            <a:r>
              <a:rPr lang="en-US" sz="2400" dirty="0" smtClean="0"/>
              <a:t>caught.</a:t>
            </a:r>
          </a:p>
          <a:p>
            <a:endParaRPr lang="en-US" sz="2400" dirty="0"/>
          </a:p>
          <a:p>
            <a:r>
              <a:rPr lang="en-US" sz="2400" dirty="0" smtClean="0"/>
              <a:t>D. Press </a:t>
            </a:r>
            <a:r>
              <a:rPr lang="en-US" sz="2400" b="1" dirty="0"/>
              <a:t>ENTER AMOUNT </a:t>
            </a:r>
            <a:r>
              <a:rPr lang="en-US" sz="2400" dirty="0"/>
              <a:t>to begin entering caught amounts.</a:t>
            </a:r>
            <a:br>
              <a:rPr lang="en-US" sz="2400" dirty="0"/>
            </a:br>
            <a:endParaRPr lang="en-US" sz="2400" dirty="0"/>
          </a:p>
        </p:txBody>
      </p:sp>
      <p:grpSp>
        <p:nvGrpSpPr>
          <p:cNvPr id="6" name="Group 5"/>
          <p:cNvGrpSpPr/>
          <p:nvPr/>
        </p:nvGrpSpPr>
        <p:grpSpPr>
          <a:xfrm>
            <a:off x="425134" y="1589305"/>
            <a:ext cx="5218353" cy="3122803"/>
            <a:chOff x="425134" y="1589305"/>
            <a:chExt cx="5218353" cy="3122803"/>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134" y="1589305"/>
              <a:ext cx="4610100" cy="3122803"/>
            </a:xfrm>
            <a:prstGeom prst="rect">
              <a:avLst/>
            </a:prstGeom>
          </p:spPr>
        </p:pic>
        <p:sp>
          <p:nvSpPr>
            <p:cNvPr id="21" name="Rectangle 20"/>
            <p:cNvSpPr/>
            <p:nvPr/>
          </p:nvSpPr>
          <p:spPr>
            <a:xfrm>
              <a:off x="4375464" y="3081708"/>
              <a:ext cx="445533"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flipH="1">
              <a:off x="4937659" y="3059336"/>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06019" y="3088272"/>
              <a:ext cx="416202" cy="338554"/>
            </a:xfrm>
            <a:prstGeom prst="rect">
              <a:avLst/>
            </a:prstGeom>
          </p:spPr>
          <p:txBody>
            <a:bodyPr wrap="square">
              <a:spAutoFit/>
            </a:bodyPr>
            <a:lstStyle/>
            <a:p>
              <a:r>
                <a:rPr lang="en-US" sz="1600" dirty="0">
                  <a:sym typeface="Wingdings" panose="05000000000000000000" pitchFamily="2" charset="2"/>
                </a:rPr>
                <a:t>D</a:t>
              </a:r>
              <a:endParaRPr lang="en-US" sz="1600" dirty="0"/>
            </a:p>
          </p:txBody>
        </p:sp>
      </p:grpSp>
      <p:sp>
        <p:nvSpPr>
          <p:cNvPr id="2" name="Slide Number Placeholder 1"/>
          <p:cNvSpPr>
            <a:spLocks noGrp="1"/>
          </p:cNvSpPr>
          <p:nvPr>
            <p:ph type="sldNum" sz="quarter" idx="13"/>
          </p:nvPr>
        </p:nvSpPr>
        <p:spPr/>
        <p:txBody>
          <a:bodyPr/>
          <a:lstStyle/>
          <a:p>
            <a:fld id="{F75F25EB-A45D-4360-B511-E8A4C3AB0048}" type="slidenum">
              <a:rPr lang="en-US" smtClean="0"/>
              <a:t>11</a:t>
            </a:fld>
            <a:endParaRPr lang="en-US"/>
          </a:p>
        </p:txBody>
      </p:sp>
    </p:spTree>
    <p:extLst>
      <p:ext uri="{BB962C8B-B14F-4D97-AF65-F5344CB8AC3E}">
        <p14:creationId xmlns:p14="http://schemas.microsoft.com/office/powerpoint/2010/main" val="1534800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dirty="0" smtClean="0"/>
              <a:t>Recording the Calibration</a:t>
            </a:r>
            <a:endParaRPr lang="en-US" dirty="0"/>
          </a:p>
        </p:txBody>
      </p:sp>
      <p:sp>
        <p:nvSpPr>
          <p:cNvPr id="19" name="Rectangle 18"/>
          <p:cNvSpPr/>
          <p:nvPr/>
        </p:nvSpPr>
        <p:spPr>
          <a:xfrm>
            <a:off x="224859" y="4683659"/>
            <a:ext cx="6382574" cy="1938992"/>
          </a:xfrm>
          <a:prstGeom prst="rect">
            <a:avLst/>
          </a:prstGeom>
        </p:spPr>
        <p:txBody>
          <a:bodyPr wrap="square">
            <a:spAutoFit/>
          </a:bodyPr>
          <a:lstStyle/>
          <a:p>
            <a:pPr marL="457200" indent="-457200">
              <a:buFont typeface="+mj-lt"/>
              <a:buAutoNum type="alphaUcPeriod" startAt="5"/>
            </a:pPr>
            <a:r>
              <a:rPr lang="en-US" sz="2400" dirty="0"/>
              <a:t>This screen displays Row 1,the target amount, and the N/P meter setting number of 5N</a:t>
            </a:r>
            <a:r>
              <a:rPr lang="en-US" sz="2400" dirty="0" smtClean="0"/>
              <a:t>.</a:t>
            </a:r>
          </a:p>
          <a:p>
            <a:pPr marL="457200" indent="-457200">
              <a:buFont typeface="+mj-lt"/>
              <a:buAutoNum type="alphaUcPeriod" startAt="5"/>
            </a:pPr>
            <a:r>
              <a:rPr lang="en-US" sz="2400" dirty="0" smtClean="0"/>
              <a:t>Using </a:t>
            </a:r>
            <a:r>
              <a:rPr lang="en-US" sz="2400" dirty="0"/>
              <a:t>the </a:t>
            </a:r>
            <a:r>
              <a:rPr lang="en-US" sz="2400" b="1" dirty="0"/>
              <a:t>up and down </a:t>
            </a:r>
            <a:r>
              <a:rPr lang="en-US" sz="2400" dirty="0"/>
              <a:t>arrows enter the amount caught for row 1.  </a:t>
            </a:r>
            <a:r>
              <a:rPr lang="en-US" sz="2400" dirty="0" smtClean="0"/>
              <a:t>In this example 52.3 grams </a:t>
            </a:r>
            <a:r>
              <a:rPr lang="en-US" sz="2400" dirty="0"/>
              <a:t>were caught.  </a:t>
            </a:r>
            <a:endParaRPr lang="en-US" sz="2400" dirty="0" smtClean="0"/>
          </a:p>
        </p:txBody>
      </p:sp>
      <p:sp>
        <p:nvSpPr>
          <p:cNvPr id="4" name="Rectangle 3"/>
          <p:cNvSpPr/>
          <p:nvPr/>
        </p:nvSpPr>
        <p:spPr>
          <a:xfrm>
            <a:off x="6816983" y="4706167"/>
            <a:ext cx="5167006" cy="1569660"/>
          </a:xfrm>
          <a:prstGeom prst="rect">
            <a:avLst/>
          </a:prstGeom>
        </p:spPr>
        <p:txBody>
          <a:bodyPr wrap="square">
            <a:spAutoFit/>
          </a:bodyPr>
          <a:lstStyle/>
          <a:p>
            <a:pPr marL="457200" indent="-457200">
              <a:buFont typeface="+mj-lt"/>
              <a:buAutoNum type="alphaUcPeriod" startAt="7"/>
            </a:pPr>
            <a:r>
              <a:rPr lang="en-US" sz="2400" dirty="0"/>
              <a:t>Note that the N/P number has changed from 5N to 5P. </a:t>
            </a:r>
            <a:endParaRPr lang="en-US" sz="2400" dirty="0" smtClean="0"/>
          </a:p>
          <a:p>
            <a:pPr marL="457200" indent="-457200">
              <a:buFont typeface="+mj-lt"/>
              <a:buAutoNum type="alphaUcPeriod" startAt="7"/>
            </a:pPr>
            <a:r>
              <a:rPr lang="en-US" sz="2400" dirty="0" smtClean="0"/>
              <a:t>Press </a:t>
            </a:r>
            <a:r>
              <a:rPr lang="en-US" sz="2400" b="1" dirty="0"/>
              <a:t>NEXT ROW </a:t>
            </a:r>
            <a:r>
              <a:rPr lang="en-US" sz="2400" dirty="0"/>
              <a:t>to go to the next row.</a:t>
            </a:r>
          </a:p>
        </p:txBody>
      </p:sp>
      <p:grpSp>
        <p:nvGrpSpPr>
          <p:cNvPr id="5" name="Group 4"/>
          <p:cNvGrpSpPr/>
          <p:nvPr/>
        </p:nvGrpSpPr>
        <p:grpSpPr>
          <a:xfrm>
            <a:off x="6607433" y="1467554"/>
            <a:ext cx="5167006" cy="3096622"/>
            <a:chOff x="6607433" y="1558101"/>
            <a:chExt cx="5167006" cy="3096622"/>
          </a:xfrm>
        </p:grpSpPr>
        <p:grpSp>
          <p:nvGrpSpPr>
            <p:cNvPr id="3" name="Group 2"/>
            <p:cNvGrpSpPr/>
            <p:nvPr/>
          </p:nvGrpSpPr>
          <p:grpSpPr>
            <a:xfrm>
              <a:off x="6607433" y="1558101"/>
              <a:ext cx="5167006" cy="3096622"/>
              <a:chOff x="6096000" y="3539899"/>
              <a:chExt cx="5167006" cy="3096622"/>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539899"/>
                <a:ext cx="4551446" cy="3096622"/>
              </a:xfrm>
              <a:prstGeom prst="rect">
                <a:avLst/>
              </a:prstGeom>
            </p:spPr>
          </p:pic>
          <p:sp>
            <p:nvSpPr>
              <p:cNvPr id="21" name="Rectangle 20"/>
              <p:cNvSpPr/>
              <p:nvPr/>
            </p:nvSpPr>
            <p:spPr>
              <a:xfrm>
                <a:off x="9994983" y="5032744"/>
                <a:ext cx="445533"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flipH="1">
                <a:off x="10557178" y="5010372"/>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825538" y="5039308"/>
                <a:ext cx="416202" cy="338554"/>
              </a:xfrm>
              <a:prstGeom prst="rect">
                <a:avLst/>
              </a:prstGeom>
            </p:spPr>
            <p:txBody>
              <a:bodyPr wrap="square">
                <a:spAutoFit/>
              </a:bodyPr>
              <a:lstStyle/>
              <a:p>
                <a:r>
                  <a:rPr lang="en-US" sz="1600" dirty="0">
                    <a:sym typeface="Wingdings" panose="05000000000000000000" pitchFamily="2" charset="2"/>
                  </a:rPr>
                  <a:t>H</a:t>
                </a:r>
                <a:endParaRPr lang="en-US" sz="1600" dirty="0"/>
              </a:p>
            </p:txBody>
          </p:sp>
        </p:grpSp>
        <p:sp>
          <p:nvSpPr>
            <p:cNvPr id="18" name="Rectangle 17"/>
            <p:cNvSpPr/>
            <p:nvPr/>
          </p:nvSpPr>
          <p:spPr>
            <a:xfrm>
              <a:off x="9867900" y="2600795"/>
              <a:ext cx="585151" cy="427779"/>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flipH="1">
              <a:off x="11041704" y="2608184"/>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310064" y="2637120"/>
              <a:ext cx="416202" cy="338554"/>
            </a:xfrm>
            <a:prstGeom prst="rect">
              <a:avLst/>
            </a:prstGeom>
          </p:spPr>
          <p:txBody>
            <a:bodyPr wrap="square">
              <a:spAutoFit/>
            </a:bodyPr>
            <a:lstStyle/>
            <a:p>
              <a:r>
                <a:rPr lang="en-US" sz="1600" dirty="0">
                  <a:sym typeface="Wingdings" panose="05000000000000000000" pitchFamily="2" charset="2"/>
                </a:rPr>
                <a:t>G</a:t>
              </a:r>
              <a:endParaRPr lang="en-US" sz="1600" dirty="0"/>
            </a:p>
          </p:txBody>
        </p:sp>
      </p:grpSp>
      <p:grpSp>
        <p:nvGrpSpPr>
          <p:cNvPr id="6" name="Group 5"/>
          <p:cNvGrpSpPr/>
          <p:nvPr/>
        </p:nvGrpSpPr>
        <p:grpSpPr>
          <a:xfrm>
            <a:off x="561374" y="1445046"/>
            <a:ext cx="4996431" cy="3119130"/>
            <a:chOff x="561374" y="1535593"/>
            <a:chExt cx="4996431" cy="3119130"/>
          </a:xfrm>
        </p:grpSpPr>
        <p:grpSp>
          <p:nvGrpSpPr>
            <p:cNvPr id="2" name="Group 1"/>
            <p:cNvGrpSpPr/>
            <p:nvPr/>
          </p:nvGrpSpPr>
          <p:grpSpPr>
            <a:xfrm>
              <a:off x="561374" y="1535593"/>
              <a:ext cx="4610100" cy="3119130"/>
              <a:chOff x="398238" y="1697984"/>
              <a:chExt cx="4610100" cy="311913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38" y="1697984"/>
                <a:ext cx="4610100" cy="3119130"/>
              </a:xfrm>
              <a:prstGeom prst="rect">
                <a:avLst/>
              </a:prstGeom>
            </p:spPr>
          </p:pic>
          <p:sp>
            <p:nvSpPr>
              <p:cNvPr id="9" name="Rectangle 8"/>
              <p:cNvSpPr/>
              <p:nvPr/>
            </p:nvSpPr>
            <p:spPr>
              <a:xfrm>
                <a:off x="2203533" y="4097273"/>
                <a:ext cx="900487" cy="500920"/>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3280078" y="4151101"/>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48438" y="4180037"/>
                <a:ext cx="416202" cy="338554"/>
              </a:xfrm>
              <a:prstGeom prst="rect">
                <a:avLst/>
              </a:prstGeom>
            </p:spPr>
            <p:txBody>
              <a:bodyPr wrap="square">
                <a:spAutoFit/>
              </a:bodyPr>
              <a:lstStyle/>
              <a:p>
                <a:r>
                  <a:rPr lang="en-US" sz="1600" dirty="0">
                    <a:sym typeface="Wingdings" panose="05000000000000000000" pitchFamily="2" charset="2"/>
                  </a:rPr>
                  <a:t>F</a:t>
                </a:r>
                <a:endParaRPr lang="en-US" sz="1600" dirty="0"/>
              </a:p>
            </p:txBody>
          </p:sp>
        </p:grpSp>
        <p:sp>
          <p:nvSpPr>
            <p:cNvPr id="26" name="Rectangle 25"/>
            <p:cNvSpPr/>
            <p:nvPr/>
          </p:nvSpPr>
          <p:spPr>
            <a:xfrm>
              <a:off x="1295400" y="2559668"/>
              <a:ext cx="3095652" cy="367491"/>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flipH="1">
              <a:off x="4851977" y="2568832"/>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120337" y="2597768"/>
              <a:ext cx="416202" cy="338554"/>
            </a:xfrm>
            <a:prstGeom prst="rect">
              <a:avLst/>
            </a:prstGeom>
          </p:spPr>
          <p:txBody>
            <a:bodyPr wrap="square">
              <a:spAutoFit/>
            </a:bodyPr>
            <a:lstStyle/>
            <a:p>
              <a:r>
                <a:rPr lang="en-US" sz="1600" dirty="0">
                  <a:sym typeface="Wingdings" panose="05000000000000000000" pitchFamily="2" charset="2"/>
                </a:rPr>
                <a:t>E</a:t>
              </a:r>
              <a:endParaRPr lang="en-US" sz="1600" dirty="0"/>
            </a:p>
          </p:txBody>
        </p:sp>
      </p:grpSp>
      <p:sp>
        <p:nvSpPr>
          <p:cNvPr id="7" name="Slide Number Placeholder 6"/>
          <p:cNvSpPr>
            <a:spLocks noGrp="1"/>
          </p:cNvSpPr>
          <p:nvPr>
            <p:ph type="sldNum" sz="quarter" idx="13"/>
          </p:nvPr>
        </p:nvSpPr>
        <p:spPr/>
        <p:txBody>
          <a:bodyPr/>
          <a:lstStyle/>
          <a:p>
            <a:fld id="{F75F25EB-A45D-4360-B511-E8A4C3AB0048}" type="slidenum">
              <a:rPr lang="en-US" smtClean="0"/>
              <a:t>12</a:t>
            </a:fld>
            <a:endParaRPr lang="en-US"/>
          </a:p>
        </p:txBody>
      </p:sp>
    </p:spTree>
    <p:extLst>
      <p:ext uri="{BB962C8B-B14F-4D97-AF65-F5344CB8AC3E}">
        <p14:creationId xmlns:p14="http://schemas.microsoft.com/office/powerpoint/2010/main" val="2595996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dirty="0" smtClean="0"/>
              <a:t>Recording the Calibration</a:t>
            </a:r>
            <a:endParaRPr lang="en-US" dirty="0"/>
          </a:p>
        </p:txBody>
      </p:sp>
      <p:sp>
        <p:nvSpPr>
          <p:cNvPr id="19" name="Rectangle 18"/>
          <p:cNvSpPr/>
          <p:nvPr/>
        </p:nvSpPr>
        <p:spPr>
          <a:xfrm>
            <a:off x="5191888" y="1603880"/>
            <a:ext cx="6581012" cy="1938992"/>
          </a:xfrm>
          <a:prstGeom prst="rect">
            <a:avLst/>
          </a:prstGeom>
        </p:spPr>
        <p:txBody>
          <a:bodyPr wrap="square">
            <a:spAutoFit/>
          </a:bodyPr>
          <a:lstStyle/>
          <a:p>
            <a:pPr marL="457200" indent="-457200">
              <a:buFont typeface="+mj-lt"/>
              <a:buAutoNum type="alphaUcPeriod" startAt="9"/>
            </a:pPr>
            <a:r>
              <a:rPr lang="en-US" sz="2400" dirty="0"/>
              <a:t>This screen displays Row 2</a:t>
            </a:r>
            <a:r>
              <a:rPr lang="en-US" sz="2400" dirty="0" smtClean="0"/>
              <a:t>, the </a:t>
            </a:r>
            <a:r>
              <a:rPr lang="en-US" sz="2400" dirty="0"/>
              <a:t>target amount, and the N/P meter setting number of 9P</a:t>
            </a:r>
            <a:r>
              <a:rPr lang="en-US" sz="2400" dirty="0" smtClean="0"/>
              <a:t>.</a:t>
            </a:r>
          </a:p>
          <a:p>
            <a:pPr marL="457200" indent="-457200">
              <a:buFont typeface="+mj-lt"/>
              <a:buAutoNum type="alphaUcPeriod" startAt="9"/>
            </a:pPr>
            <a:r>
              <a:rPr lang="en-US" sz="2400" dirty="0"/>
              <a:t>Using the up and down arrows enter the amount caught for row  2.  </a:t>
            </a:r>
            <a:r>
              <a:rPr lang="en-US" sz="2400" dirty="0" smtClean="0"/>
              <a:t>In this example, 70.3 </a:t>
            </a:r>
            <a:r>
              <a:rPr lang="en-US" sz="2400" dirty="0"/>
              <a:t>grams were caught.</a:t>
            </a:r>
          </a:p>
        </p:txBody>
      </p:sp>
      <p:sp>
        <p:nvSpPr>
          <p:cNvPr id="5" name="Rectangle 4"/>
          <p:cNvSpPr/>
          <p:nvPr/>
        </p:nvSpPr>
        <p:spPr>
          <a:xfrm>
            <a:off x="7763911" y="3736669"/>
            <a:ext cx="4171950" cy="1569660"/>
          </a:xfrm>
          <a:prstGeom prst="rect">
            <a:avLst/>
          </a:prstGeom>
        </p:spPr>
        <p:txBody>
          <a:bodyPr wrap="square">
            <a:spAutoFit/>
          </a:bodyPr>
          <a:lstStyle/>
          <a:p>
            <a:pPr marL="457200" indent="-457200">
              <a:buFont typeface="+mj-lt"/>
              <a:buAutoNum type="alphaUcPeriod" startAt="11"/>
            </a:pPr>
            <a:r>
              <a:rPr lang="en-US" sz="2400" dirty="0" smtClean="0"/>
              <a:t>Note </a:t>
            </a:r>
            <a:r>
              <a:rPr lang="en-US" sz="2400" dirty="0"/>
              <a:t>that the N/P number has changed from 9P to 9N. </a:t>
            </a:r>
            <a:endParaRPr lang="en-US" sz="2400" dirty="0" smtClean="0"/>
          </a:p>
          <a:p>
            <a:pPr marL="457200" indent="-457200">
              <a:buFont typeface="+mj-lt"/>
              <a:buAutoNum type="alphaUcPeriod" startAt="11"/>
            </a:pPr>
            <a:r>
              <a:rPr lang="en-US" sz="2400" dirty="0" smtClean="0"/>
              <a:t>Press </a:t>
            </a:r>
            <a:r>
              <a:rPr lang="en-US" sz="2400" b="1" dirty="0"/>
              <a:t>NEXT ROW </a:t>
            </a:r>
            <a:r>
              <a:rPr lang="en-US" sz="2400" dirty="0"/>
              <a:t>to go to the next row.</a:t>
            </a:r>
          </a:p>
        </p:txBody>
      </p:sp>
      <p:grpSp>
        <p:nvGrpSpPr>
          <p:cNvPr id="7" name="Group 6"/>
          <p:cNvGrpSpPr/>
          <p:nvPr/>
        </p:nvGrpSpPr>
        <p:grpSpPr>
          <a:xfrm>
            <a:off x="313428" y="1325563"/>
            <a:ext cx="4631681" cy="3053644"/>
            <a:chOff x="552451" y="1630015"/>
            <a:chExt cx="4631681" cy="3053644"/>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451" y="1630015"/>
              <a:ext cx="4610100" cy="3053644"/>
            </a:xfrm>
            <a:prstGeom prst="rect">
              <a:avLst/>
            </a:prstGeom>
          </p:spPr>
        </p:pic>
        <p:sp>
          <p:nvSpPr>
            <p:cNvPr id="27" name="Rectangle 26"/>
            <p:cNvSpPr/>
            <p:nvPr/>
          </p:nvSpPr>
          <p:spPr>
            <a:xfrm>
              <a:off x="1295400" y="2597768"/>
              <a:ext cx="3095652" cy="367491"/>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flipH="1">
              <a:off x="4478304" y="2568832"/>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46664" y="2635868"/>
              <a:ext cx="416202" cy="338554"/>
            </a:xfrm>
            <a:prstGeom prst="rect">
              <a:avLst/>
            </a:prstGeom>
          </p:spPr>
          <p:txBody>
            <a:bodyPr wrap="square">
              <a:spAutoFit/>
            </a:bodyPr>
            <a:lstStyle/>
            <a:p>
              <a:r>
                <a:rPr lang="en-US" sz="1600" dirty="0">
                  <a:latin typeface="Adobe Garamond Pro" panose="02020502060506020403" pitchFamily="18" charset="0"/>
                  <a:sym typeface="Wingdings" panose="05000000000000000000" pitchFamily="2" charset="2"/>
                </a:rPr>
                <a:t>I</a:t>
              </a:r>
              <a:endParaRPr lang="en-US" sz="1600" dirty="0">
                <a:latin typeface="Adobe Garamond Pro" panose="02020502060506020403" pitchFamily="18" charset="0"/>
              </a:endParaRPr>
            </a:p>
          </p:txBody>
        </p:sp>
      </p:grpSp>
      <p:grpSp>
        <p:nvGrpSpPr>
          <p:cNvPr id="13" name="Group 12"/>
          <p:cNvGrpSpPr/>
          <p:nvPr/>
        </p:nvGrpSpPr>
        <p:grpSpPr>
          <a:xfrm>
            <a:off x="2240727" y="3540579"/>
            <a:ext cx="5200481" cy="3084567"/>
            <a:chOff x="2240727" y="3540579"/>
            <a:chExt cx="5200481" cy="3084567"/>
          </a:xfrm>
        </p:grpSpPr>
        <p:grpSp>
          <p:nvGrpSpPr>
            <p:cNvPr id="6" name="Group 5"/>
            <p:cNvGrpSpPr/>
            <p:nvPr/>
          </p:nvGrpSpPr>
          <p:grpSpPr>
            <a:xfrm>
              <a:off x="2240727" y="3540579"/>
              <a:ext cx="4610100" cy="3084567"/>
              <a:chOff x="6724651" y="1599092"/>
              <a:chExt cx="4610100" cy="3084567"/>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651" y="1599092"/>
                <a:ext cx="4610100" cy="3084567"/>
              </a:xfrm>
              <a:prstGeom prst="rect">
                <a:avLst/>
              </a:prstGeom>
            </p:spPr>
          </p:pic>
          <p:sp>
            <p:nvSpPr>
              <p:cNvPr id="24" name="Rectangle 23"/>
              <p:cNvSpPr/>
              <p:nvPr/>
            </p:nvSpPr>
            <p:spPr>
              <a:xfrm>
                <a:off x="8596019" y="3934882"/>
                <a:ext cx="900487" cy="500920"/>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flipH="1">
                <a:off x="9672564" y="3988710"/>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940924" y="4017646"/>
                <a:ext cx="416202" cy="338554"/>
              </a:xfrm>
              <a:prstGeom prst="rect">
                <a:avLst/>
              </a:prstGeom>
            </p:spPr>
            <p:txBody>
              <a:bodyPr wrap="square">
                <a:spAutoFit/>
              </a:bodyPr>
              <a:lstStyle/>
              <a:p>
                <a:r>
                  <a:rPr lang="en-US" sz="1600" dirty="0">
                    <a:sym typeface="Wingdings" panose="05000000000000000000" pitchFamily="2" charset="2"/>
                  </a:rPr>
                  <a:t>J</a:t>
                </a:r>
                <a:endParaRPr lang="en-US" sz="1600" dirty="0"/>
              </a:p>
            </p:txBody>
          </p:sp>
        </p:grpSp>
        <p:sp>
          <p:nvSpPr>
            <p:cNvPr id="30" name="Rectangle 29"/>
            <p:cNvSpPr/>
            <p:nvPr/>
          </p:nvSpPr>
          <p:spPr>
            <a:xfrm>
              <a:off x="5561576" y="4521499"/>
              <a:ext cx="585151" cy="427779"/>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flipH="1">
              <a:off x="6735380" y="4528888"/>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003740" y="4557824"/>
              <a:ext cx="416202" cy="338554"/>
            </a:xfrm>
            <a:prstGeom prst="rect">
              <a:avLst/>
            </a:prstGeom>
          </p:spPr>
          <p:txBody>
            <a:bodyPr wrap="square">
              <a:spAutoFit/>
            </a:bodyPr>
            <a:lstStyle/>
            <a:p>
              <a:r>
                <a:rPr lang="en-US" sz="1600" dirty="0">
                  <a:sym typeface="Wingdings" panose="05000000000000000000" pitchFamily="2" charset="2"/>
                </a:rPr>
                <a:t>K</a:t>
              </a:r>
              <a:endParaRPr lang="en-US" sz="1600" dirty="0"/>
            </a:p>
          </p:txBody>
        </p:sp>
        <p:sp>
          <p:nvSpPr>
            <p:cNvPr id="33" name="Rectangle 32"/>
            <p:cNvSpPr/>
            <p:nvPr/>
          </p:nvSpPr>
          <p:spPr>
            <a:xfrm>
              <a:off x="6173185" y="5045730"/>
              <a:ext cx="445533"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flipH="1">
              <a:off x="6735380" y="5023358"/>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003740" y="5052294"/>
              <a:ext cx="416202" cy="338554"/>
            </a:xfrm>
            <a:prstGeom prst="rect">
              <a:avLst/>
            </a:prstGeom>
          </p:spPr>
          <p:txBody>
            <a:bodyPr wrap="square">
              <a:spAutoFit/>
            </a:bodyPr>
            <a:lstStyle/>
            <a:p>
              <a:r>
                <a:rPr lang="en-US" sz="1600" dirty="0">
                  <a:sym typeface="Wingdings" panose="05000000000000000000" pitchFamily="2" charset="2"/>
                </a:rPr>
                <a:t>L</a:t>
              </a:r>
              <a:endParaRPr lang="en-US" sz="1600" dirty="0"/>
            </a:p>
          </p:txBody>
        </p:sp>
      </p:grpSp>
      <p:sp>
        <p:nvSpPr>
          <p:cNvPr id="2" name="Slide Number Placeholder 1"/>
          <p:cNvSpPr>
            <a:spLocks noGrp="1"/>
          </p:cNvSpPr>
          <p:nvPr>
            <p:ph type="sldNum" sz="quarter" idx="13"/>
          </p:nvPr>
        </p:nvSpPr>
        <p:spPr/>
        <p:txBody>
          <a:bodyPr/>
          <a:lstStyle/>
          <a:p>
            <a:fld id="{F75F25EB-A45D-4360-B511-E8A4C3AB0048}" type="slidenum">
              <a:rPr lang="en-US" smtClean="0"/>
              <a:t>13</a:t>
            </a:fld>
            <a:endParaRPr lang="en-US"/>
          </a:p>
        </p:txBody>
      </p:sp>
    </p:spTree>
    <p:extLst>
      <p:ext uri="{BB962C8B-B14F-4D97-AF65-F5344CB8AC3E}">
        <p14:creationId xmlns:p14="http://schemas.microsoft.com/office/powerpoint/2010/main" val="103537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dirty="0" smtClean="0"/>
              <a:t>Recording the Calibration</a:t>
            </a:r>
            <a:endParaRPr lang="en-US" dirty="0"/>
          </a:p>
        </p:txBody>
      </p:sp>
      <p:sp>
        <p:nvSpPr>
          <p:cNvPr id="2" name="Rectangle 1"/>
          <p:cNvSpPr/>
          <p:nvPr/>
        </p:nvSpPr>
        <p:spPr>
          <a:xfrm>
            <a:off x="5748850" y="1636667"/>
            <a:ext cx="5928800" cy="3416320"/>
          </a:xfrm>
          <a:prstGeom prst="rect">
            <a:avLst/>
          </a:prstGeom>
        </p:spPr>
        <p:txBody>
          <a:bodyPr wrap="square">
            <a:spAutoFit/>
          </a:bodyPr>
          <a:lstStyle/>
          <a:p>
            <a:pPr marL="342900" indent="-342900">
              <a:buFont typeface="Arial" panose="020B0604020202020204" pitchFamily="34" charset="0"/>
              <a:buChar char="•"/>
            </a:pPr>
            <a:r>
              <a:rPr lang="en-US" sz="2400" dirty="0" smtClean="0"/>
              <a:t>After entering the correct amount caught, screen will change. </a:t>
            </a:r>
          </a:p>
          <a:p>
            <a:pPr marL="342900" indent="-342900">
              <a:buFont typeface="Arial" panose="020B0604020202020204" pitchFamily="34" charset="0"/>
              <a:buChar char="•"/>
            </a:pPr>
            <a:r>
              <a:rPr lang="en-US" sz="2400" dirty="0" smtClean="0"/>
              <a:t>Do the same for each row until all rows have catch amounts entered.</a:t>
            </a:r>
          </a:p>
          <a:p>
            <a:pPr marL="342900" indent="-342900">
              <a:buFont typeface="Arial" panose="020B0604020202020204" pitchFamily="34" charset="0"/>
              <a:buChar char="•"/>
            </a:pPr>
            <a:r>
              <a:rPr lang="en-US" sz="2400" dirty="0"/>
              <a:t>After you have completed an entire </a:t>
            </a:r>
            <a:r>
              <a:rPr lang="en-US" sz="2400" dirty="0" smtClean="0"/>
              <a:t>calibration, it is </a:t>
            </a:r>
            <a:r>
              <a:rPr lang="en-US" sz="2400" dirty="0"/>
              <a:t>recommended that you do so once again to ensure your new calibration figures are correct and meters are dispensing accurately. </a:t>
            </a:r>
            <a:endParaRPr lang="en-US" sz="2400" dirty="0" smtClean="0"/>
          </a:p>
        </p:txBody>
      </p:sp>
      <p:grpSp>
        <p:nvGrpSpPr>
          <p:cNvPr id="4" name="Group 3"/>
          <p:cNvGrpSpPr/>
          <p:nvPr/>
        </p:nvGrpSpPr>
        <p:grpSpPr>
          <a:xfrm>
            <a:off x="344440" y="1636667"/>
            <a:ext cx="5287748" cy="3091093"/>
            <a:chOff x="344440" y="1636667"/>
            <a:chExt cx="5287748" cy="3091093"/>
          </a:xfrm>
        </p:grpSpPr>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40" y="1636667"/>
              <a:ext cx="4630096" cy="3091093"/>
            </a:xfrm>
            <a:prstGeom prst="rect">
              <a:avLst/>
            </a:prstGeom>
          </p:spPr>
        </p:pic>
        <p:sp>
          <p:nvSpPr>
            <p:cNvPr id="38" name="Rectangle 37"/>
            <p:cNvSpPr/>
            <p:nvPr/>
          </p:nvSpPr>
          <p:spPr>
            <a:xfrm>
              <a:off x="4364165" y="2626380"/>
              <a:ext cx="445533"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flipH="1">
              <a:off x="4926360" y="2604008"/>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194720" y="2632944"/>
              <a:ext cx="416202" cy="338554"/>
            </a:xfrm>
            <a:prstGeom prst="rect">
              <a:avLst/>
            </a:prstGeom>
          </p:spPr>
          <p:txBody>
            <a:bodyPr wrap="square">
              <a:spAutoFit/>
            </a:bodyPr>
            <a:lstStyle/>
            <a:p>
              <a:r>
                <a:rPr lang="en-US" sz="1600" dirty="0">
                  <a:sym typeface="Wingdings" panose="05000000000000000000" pitchFamily="2" charset="2"/>
                </a:rPr>
                <a:t>A</a:t>
              </a:r>
              <a:endParaRPr lang="en-US" sz="1600" dirty="0"/>
            </a:p>
          </p:txBody>
        </p:sp>
      </p:grpSp>
      <p:sp>
        <p:nvSpPr>
          <p:cNvPr id="3" name="Rectangle 2"/>
          <p:cNvSpPr/>
          <p:nvPr/>
        </p:nvSpPr>
        <p:spPr>
          <a:xfrm>
            <a:off x="1400943" y="5486640"/>
            <a:ext cx="8968866" cy="461665"/>
          </a:xfrm>
          <a:prstGeom prst="rect">
            <a:avLst/>
          </a:prstGeom>
        </p:spPr>
        <p:txBody>
          <a:bodyPr wrap="none">
            <a:spAutoFit/>
          </a:bodyPr>
          <a:lstStyle/>
          <a:p>
            <a:pPr marL="457200" indent="-457200">
              <a:buFont typeface="+mj-lt"/>
              <a:buAutoNum type="alphaUcPeriod"/>
            </a:pPr>
            <a:r>
              <a:rPr lang="en-US" sz="2400" dirty="0"/>
              <a:t>To </a:t>
            </a:r>
            <a:r>
              <a:rPr lang="en-US" sz="2400" dirty="0" smtClean="0"/>
              <a:t>start a new calibration, </a:t>
            </a:r>
            <a:r>
              <a:rPr lang="en-US" sz="2400" u="sng" dirty="0">
                <a:solidFill>
                  <a:srgbClr val="FF0000"/>
                </a:solidFill>
              </a:rPr>
              <a:t>reattach empty bottles </a:t>
            </a:r>
            <a:r>
              <a:rPr lang="en-US" sz="2400" dirty="0"/>
              <a:t>and press </a:t>
            </a:r>
            <a:r>
              <a:rPr lang="en-US" sz="2400" b="1" dirty="0"/>
              <a:t>START</a:t>
            </a:r>
            <a:r>
              <a:rPr lang="en-US" sz="2400" dirty="0"/>
              <a:t>.</a:t>
            </a:r>
          </a:p>
        </p:txBody>
      </p:sp>
      <p:sp>
        <p:nvSpPr>
          <p:cNvPr id="5" name="Slide Number Placeholder 4"/>
          <p:cNvSpPr>
            <a:spLocks noGrp="1"/>
          </p:cNvSpPr>
          <p:nvPr>
            <p:ph type="sldNum" sz="quarter" idx="13"/>
          </p:nvPr>
        </p:nvSpPr>
        <p:spPr/>
        <p:txBody>
          <a:bodyPr/>
          <a:lstStyle/>
          <a:p>
            <a:fld id="{F75F25EB-A45D-4360-B511-E8A4C3AB0048}" type="slidenum">
              <a:rPr lang="en-US" smtClean="0"/>
              <a:t>14</a:t>
            </a:fld>
            <a:endParaRPr lang="en-US"/>
          </a:p>
        </p:txBody>
      </p:sp>
    </p:spTree>
    <p:extLst>
      <p:ext uri="{BB962C8B-B14F-4D97-AF65-F5344CB8AC3E}">
        <p14:creationId xmlns:p14="http://schemas.microsoft.com/office/powerpoint/2010/main" val="4238490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dirty="0" smtClean="0"/>
              <a:t>Finishing the Calibration</a:t>
            </a:r>
            <a:endParaRPr lang="en-US" dirty="0"/>
          </a:p>
        </p:txBody>
      </p:sp>
      <p:sp>
        <p:nvSpPr>
          <p:cNvPr id="2" name="Rectangle 1"/>
          <p:cNvSpPr/>
          <p:nvPr/>
        </p:nvSpPr>
        <p:spPr>
          <a:xfrm>
            <a:off x="619932" y="1782305"/>
            <a:ext cx="10678333" cy="3785652"/>
          </a:xfrm>
          <a:prstGeom prst="rect">
            <a:avLst/>
          </a:prstGeom>
        </p:spPr>
        <p:txBody>
          <a:bodyPr wrap="square">
            <a:spAutoFit/>
          </a:bodyPr>
          <a:lstStyle/>
          <a:p>
            <a:r>
              <a:rPr lang="en-US" sz="2400" dirty="0"/>
              <a:t>If all catch amounts were within 5% of the target weight, then press </a:t>
            </a:r>
            <a:r>
              <a:rPr lang="en-US" sz="2400" b="1" dirty="0"/>
              <a:t>MAIN MENU</a:t>
            </a:r>
            <a:r>
              <a:rPr lang="en-US" sz="2400" dirty="0"/>
              <a:t> to </a:t>
            </a:r>
            <a:r>
              <a:rPr lang="en-US" sz="2400" b="1" dirty="0"/>
              <a:t>SYSTEM CALIBRATION SET</a:t>
            </a:r>
            <a:r>
              <a:rPr lang="en-US" sz="2400" dirty="0"/>
              <a:t> screen. </a:t>
            </a:r>
            <a:r>
              <a:rPr lang="en-US" sz="2400" dirty="0" smtClean="0"/>
              <a:t>If </a:t>
            </a:r>
            <a:r>
              <a:rPr lang="en-US" sz="2400" dirty="0"/>
              <a:t>any catch weight was outside of the 5% calibration variance, press </a:t>
            </a:r>
            <a:r>
              <a:rPr lang="en-US" sz="2400" b="1" dirty="0"/>
              <a:t>YES</a:t>
            </a:r>
            <a:r>
              <a:rPr lang="en-US" sz="2400" dirty="0"/>
              <a:t> and conduct another catch test. </a:t>
            </a:r>
            <a:endParaRPr lang="en-US" sz="2400" dirty="0" smtClean="0"/>
          </a:p>
          <a:p>
            <a:endParaRPr lang="en-US" sz="2400" dirty="0"/>
          </a:p>
          <a:p>
            <a:r>
              <a:rPr lang="en-US" sz="2400" dirty="0" smtClean="0"/>
              <a:t>Meter calibration is performed to adjust each meter to release an accurate insecticide rate. The meter calibration routine must be performed on all meters at the beginning of each season.  In addition, any time a replacement meter is installed, that row must be re-configured and its new meter calibrated.  </a:t>
            </a:r>
            <a:r>
              <a:rPr lang="en-US" sz="2400" b="1" dirty="0" smtClean="0"/>
              <a:t>For best results, growers should recalibrate after the first set of transfer containers are empty, when application rates are not accurate and/or if a different chemical will be used.</a:t>
            </a:r>
            <a:r>
              <a:rPr lang="en-US" sz="2400" dirty="0" smtClean="0"/>
              <a:t> </a:t>
            </a:r>
            <a:endParaRPr lang="en-US" sz="2400" dirty="0"/>
          </a:p>
        </p:txBody>
      </p:sp>
      <p:sp>
        <p:nvSpPr>
          <p:cNvPr id="3" name="Slide Number Placeholder 2"/>
          <p:cNvSpPr>
            <a:spLocks noGrp="1"/>
          </p:cNvSpPr>
          <p:nvPr>
            <p:ph type="sldNum" sz="quarter" idx="13"/>
          </p:nvPr>
        </p:nvSpPr>
        <p:spPr/>
        <p:txBody>
          <a:bodyPr/>
          <a:lstStyle/>
          <a:p>
            <a:fld id="{F75F25EB-A45D-4360-B511-E8A4C3AB0048}" type="slidenum">
              <a:rPr lang="en-US" smtClean="0"/>
              <a:t>15</a:t>
            </a:fld>
            <a:endParaRPr lang="en-US"/>
          </a:p>
        </p:txBody>
      </p:sp>
    </p:spTree>
    <p:extLst>
      <p:ext uri="{BB962C8B-B14F-4D97-AF65-F5344CB8AC3E}">
        <p14:creationId xmlns:p14="http://schemas.microsoft.com/office/powerpoint/2010/main" val="288580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dirty="0" smtClean="0"/>
              <a:t>More Information</a:t>
            </a:r>
            <a:endParaRPr lang="en-US" dirty="0"/>
          </a:p>
        </p:txBody>
      </p:sp>
      <p:sp>
        <p:nvSpPr>
          <p:cNvPr id="2" name="Rectangle 1"/>
          <p:cNvSpPr/>
          <p:nvPr/>
        </p:nvSpPr>
        <p:spPr>
          <a:xfrm>
            <a:off x="2803597" y="1617960"/>
            <a:ext cx="6652636" cy="461665"/>
          </a:xfrm>
          <a:prstGeom prst="rect">
            <a:avLst/>
          </a:prstGeom>
        </p:spPr>
        <p:txBody>
          <a:bodyPr wrap="square">
            <a:spAutoFit/>
          </a:bodyPr>
          <a:lstStyle/>
          <a:p>
            <a:r>
              <a:rPr lang="en-US" sz="2400" dirty="0" smtClean="0"/>
              <a:t>Printable guides can be found online in PDF format. </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1852" y="2282082"/>
            <a:ext cx="3222687" cy="4171763"/>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6427" y="2282082"/>
            <a:ext cx="3222687" cy="4171763"/>
          </a:xfrm>
          <a:prstGeom prst="rect">
            <a:avLst/>
          </a:prstGeom>
          <a:ln>
            <a:solidFill>
              <a:schemeClr val="tx1"/>
            </a:solid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3"/>
          </p:nvPr>
        </p:nvSpPr>
        <p:spPr/>
        <p:txBody>
          <a:bodyPr/>
          <a:lstStyle/>
          <a:p>
            <a:fld id="{F75F25EB-A45D-4360-B511-E8A4C3AB0048}" type="slidenum">
              <a:rPr lang="en-US" smtClean="0"/>
              <a:t>16</a:t>
            </a:fld>
            <a:endParaRPr lang="en-US"/>
          </a:p>
        </p:txBody>
      </p:sp>
    </p:spTree>
    <p:extLst>
      <p:ext uri="{BB962C8B-B14F-4D97-AF65-F5344CB8AC3E}">
        <p14:creationId xmlns:p14="http://schemas.microsoft.com/office/powerpoint/2010/main" val="2916444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dirty="0" smtClean="0"/>
              <a:t>Disclaimer</a:t>
            </a:r>
            <a:endParaRPr lang="en-US" dirty="0"/>
          </a:p>
        </p:txBody>
      </p:sp>
      <p:sp>
        <p:nvSpPr>
          <p:cNvPr id="2" name="Rectangle 1"/>
          <p:cNvSpPr/>
          <p:nvPr/>
        </p:nvSpPr>
        <p:spPr>
          <a:xfrm>
            <a:off x="1362075" y="1448188"/>
            <a:ext cx="9467850" cy="4154984"/>
          </a:xfrm>
          <a:prstGeom prst="rect">
            <a:avLst/>
          </a:prstGeom>
        </p:spPr>
        <p:txBody>
          <a:bodyPr wrap="square">
            <a:spAutoFit/>
          </a:bodyPr>
          <a:lstStyle/>
          <a:p>
            <a:pPr algn="ctr"/>
            <a:r>
              <a:rPr lang="en-US" sz="2400" u="sng" dirty="0">
                <a:latin typeface="Calibri" panose="020F0502020204030204" pitchFamily="34" charset="0"/>
                <a:ea typeface="Calibri" panose="020F0502020204030204" pitchFamily="34" charset="0"/>
              </a:rPr>
              <a:t>Any discrepancy between intended use-rates and actual use-rates is the responsibility of the operator during operation</a:t>
            </a:r>
            <a:r>
              <a:rPr lang="en-US" sz="2400" dirty="0">
                <a:latin typeface="Calibri" panose="020F0502020204030204" pitchFamily="34" charset="0"/>
                <a:ea typeface="Calibri" panose="020F0502020204030204" pitchFamily="34" charset="0"/>
              </a:rPr>
              <a:t>.  </a:t>
            </a:r>
            <a:endParaRPr lang="en-US" sz="2400" dirty="0" smtClean="0">
              <a:latin typeface="Calibri" panose="020F0502020204030204" pitchFamily="34" charset="0"/>
              <a:ea typeface="Calibri" panose="020F0502020204030204" pitchFamily="34" charset="0"/>
            </a:endParaRPr>
          </a:p>
          <a:p>
            <a:pPr algn="ctr"/>
            <a:endParaRPr lang="en-US" sz="2400" dirty="0" smtClean="0">
              <a:latin typeface="Calibri" panose="020F0502020204030204" pitchFamily="34" charset="0"/>
              <a:ea typeface="Calibri" panose="020F0502020204030204" pitchFamily="34" charset="0"/>
            </a:endParaRPr>
          </a:p>
          <a:p>
            <a:r>
              <a:rPr lang="en-US" sz="2400" dirty="0" smtClean="0">
                <a:latin typeface="Calibri" panose="020F0502020204030204" pitchFamily="34" charset="0"/>
                <a:ea typeface="Calibri" panose="020F0502020204030204" pitchFamily="34" charset="0"/>
              </a:rPr>
              <a:t>Because </a:t>
            </a:r>
            <a:r>
              <a:rPr lang="en-US" sz="2400" dirty="0" err="1" smtClean="0">
                <a:latin typeface="Calibri" panose="020F0502020204030204" pitchFamily="34" charset="0"/>
                <a:ea typeface="Calibri" panose="020F0502020204030204" pitchFamily="34" charset="0"/>
              </a:rPr>
              <a:t>SmartBox</a:t>
            </a:r>
            <a:r>
              <a:rPr lang="en-US" sz="2400" dirty="0" smtClean="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equipment is subject to normal rigors of planting during use, it is important to ensure product usage is monitored and if necessary, adjusted during the planting season.  It is recommended that each time the operator stops to install full </a:t>
            </a:r>
            <a:r>
              <a:rPr lang="en-US" sz="2400" dirty="0" err="1">
                <a:latin typeface="Calibri" panose="020F0502020204030204" pitchFamily="34" charset="0"/>
                <a:ea typeface="Calibri" panose="020F0502020204030204" pitchFamily="34" charset="0"/>
              </a:rPr>
              <a:t>SmartBox</a:t>
            </a:r>
            <a:r>
              <a:rPr lang="en-US" sz="2400" dirty="0">
                <a:latin typeface="Calibri" panose="020F0502020204030204" pitchFamily="34" charset="0"/>
                <a:ea typeface="Calibri" panose="020F0502020204030204" pitchFamily="34" charset="0"/>
              </a:rPr>
              <a:t> product-containers, the operator should determine that the actual product use-rate is consistent with the intended product use-rate.  If actual use-rates vary from intended use-rates, it is the operator’s responsibility to identify and correct the source of the discrepancy.</a:t>
            </a:r>
          </a:p>
        </p:txBody>
      </p:sp>
      <p:sp>
        <p:nvSpPr>
          <p:cNvPr id="3" name="Rectangle 2"/>
          <p:cNvSpPr/>
          <p:nvPr/>
        </p:nvSpPr>
        <p:spPr>
          <a:xfrm>
            <a:off x="1064943" y="5603172"/>
            <a:ext cx="10062114" cy="830997"/>
          </a:xfrm>
          <a:prstGeom prst="rect">
            <a:avLst/>
          </a:prstGeom>
        </p:spPr>
        <p:txBody>
          <a:bodyPr wrap="none">
            <a:spAutoFit/>
          </a:bodyPr>
          <a:lstStyle/>
          <a:p>
            <a:pPr algn="ctr"/>
            <a:r>
              <a:rPr lang="en-US" sz="2400" b="1" dirty="0"/>
              <a:t>If you need technical assistance with the operation of your </a:t>
            </a:r>
            <a:r>
              <a:rPr lang="en-US" sz="2400" b="1" dirty="0" err="1"/>
              <a:t>SmartBox</a:t>
            </a:r>
            <a:r>
              <a:rPr lang="en-US" sz="2400" b="1" dirty="0"/>
              <a:t> system, </a:t>
            </a:r>
            <a:endParaRPr lang="en-US" sz="2400" b="1" dirty="0" smtClean="0"/>
          </a:p>
          <a:p>
            <a:pPr algn="ctr"/>
            <a:r>
              <a:rPr lang="en-US" sz="2400" b="1" dirty="0" smtClean="0"/>
              <a:t>call 1-888-SMARTBOX, </a:t>
            </a:r>
            <a:r>
              <a:rPr lang="en-US" sz="2400" b="1" dirty="0"/>
              <a:t>Option #3 for free assistance.</a:t>
            </a:r>
          </a:p>
        </p:txBody>
      </p:sp>
      <p:sp>
        <p:nvSpPr>
          <p:cNvPr id="5" name="Rectangle 4"/>
          <p:cNvSpPr/>
          <p:nvPr/>
        </p:nvSpPr>
        <p:spPr>
          <a:xfrm>
            <a:off x="3500350" y="6434169"/>
            <a:ext cx="5191300" cy="230832"/>
          </a:xfrm>
          <a:prstGeom prst="rect">
            <a:avLst/>
          </a:prstGeom>
        </p:spPr>
        <p:txBody>
          <a:bodyPr wrap="square">
            <a:spAutoFit/>
          </a:bodyPr>
          <a:lstStyle/>
          <a:p>
            <a:r>
              <a:rPr lang="en-US" sz="900" dirty="0">
                <a:latin typeface="Calibri" panose="020F0502020204030204" pitchFamily="34" charset="0"/>
                <a:ea typeface="Calibri" panose="020F0502020204030204" pitchFamily="34" charset="0"/>
              </a:rPr>
              <a:t>SMARTBOX, the SMARTBOX logo, and the AMVAC logo are trademarks of AMVAC Chemical Corporation.</a:t>
            </a:r>
            <a:endParaRPr lang="en-US" sz="9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3"/>
          </p:nvPr>
        </p:nvSpPr>
        <p:spPr/>
        <p:txBody>
          <a:bodyPr/>
          <a:lstStyle/>
          <a:p>
            <a:fld id="{F75F25EB-A45D-4360-B511-E8A4C3AB0048}" type="slidenum">
              <a:rPr lang="en-US" smtClean="0"/>
              <a:t>17</a:t>
            </a:fld>
            <a:endParaRPr lang="en-US"/>
          </a:p>
        </p:txBody>
      </p:sp>
    </p:spTree>
    <p:extLst>
      <p:ext uri="{BB962C8B-B14F-4D97-AF65-F5344CB8AC3E}">
        <p14:creationId xmlns:p14="http://schemas.microsoft.com/office/powerpoint/2010/main" val="205026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91AAEFD-D022-4EFC-8A82-0EE2E46CB2CA}"/>
              </a:ext>
            </a:extLst>
          </p:cNvPr>
          <p:cNvSpPr>
            <a:spLocks noGrp="1"/>
          </p:cNvSpPr>
          <p:nvPr>
            <p:ph type="title"/>
          </p:nvPr>
        </p:nvSpPr>
        <p:spPr/>
        <p:txBody>
          <a:bodyPr>
            <a:normAutofit fontScale="90000"/>
          </a:bodyPr>
          <a:lstStyle/>
          <a:p>
            <a:pPr algn="ctr"/>
            <a:r>
              <a:rPr lang="en-US" smtClean="0"/>
              <a:t>Safety First!</a:t>
            </a:r>
            <a:endParaRPr lang="en-US" dirty="0"/>
          </a:p>
        </p:txBody>
      </p:sp>
      <p:sp>
        <p:nvSpPr>
          <p:cNvPr id="7" name="Content Placeholder 6">
            <a:extLst>
              <a:ext uri="{FF2B5EF4-FFF2-40B4-BE49-F238E27FC236}">
                <a16:creationId xmlns:a16="http://schemas.microsoft.com/office/drawing/2014/main" xmlns="" id="{3F2E453C-EE53-4DC0-93EC-6E0D7CF27CE3}"/>
              </a:ext>
            </a:extLst>
          </p:cNvPr>
          <p:cNvSpPr>
            <a:spLocks noGrp="1"/>
          </p:cNvSpPr>
          <p:nvPr>
            <p:ph idx="1"/>
          </p:nvPr>
        </p:nvSpPr>
        <p:spPr>
          <a:xfrm>
            <a:off x="724600" y="1501082"/>
            <a:ext cx="9043513" cy="5065973"/>
          </a:xfrm>
        </p:spPr>
        <p:txBody>
          <a:bodyPr>
            <a:normAutofit/>
          </a:bodyPr>
          <a:lstStyle/>
          <a:p>
            <a:pPr marL="0" indent="0">
              <a:spcAft>
                <a:spcPts val="600"/>
              </a:spcAft>
              <a:buNone/>
            </a:pPr>
            <a:r>
              <a:rPr lang="en-US" sz="2400" b="1" smtClean="0"/>
              <a:t>Checklist for Personal Protective Equipment:</a:t>
            </a:r>
          </a:p>
          <a:p>
            <a:pPr>
              <a:spcAft>
                <a:spcPts val="600"/>
              </a:spcAft>
            </a:pPr>
            <a:r>
              <a:rPr lang="en-US" sz="2000" smtClean="0"/>
              <a:t>Gloves, eye wear, etc. are invaluable PPE for preventing pesticide exposure to various body parts.</a:t>
            </a:r>
          </a:p>
          <a:p>
            <a:pPr>
              <a:spcAft>
                <a:spcPts val="600"/>
              </a:spcAft>
            </a:pPr>
            <a:r>
              <a:rPr lang="en-US" sz="2000" smtClean="0"/>
              <a:t>Read and follow the pesticide label directions as to the type of PPE recommended. </a:t>
            </a:r>
          </a:p>
          <a:p>
            <a:pPr>
              <a:spcAft>
                <a:spcPts val="600"/>
              </a:spcAft>
            </a:pPr>
            <a:r>
              <a:rPr lang="en-US" sz="2000" smtClean="0"/>
              <a:t>Wear layers of clothing that are loose fitting to provide an air barrier to the body. They should not be so loose that they can be grabbed by moving machinery.</a:t>
            </a:r>
          </a:p>
          <a:p>
            <a:pPr>
              <a:spcAft>
                <a:spcPts val="600"/>
              </a:spcAft>
            </a:pPr>
            <a:r>
              <a:rPr lang="en-US" sz="2000" smtClean="0"/>
              <a:t>Clean and maintain or replace PPE as needed.</a:t>
            </a:r>
          </a:p>
          <a:p>
            <a:pPr>
              <a:spcAft>
                <a:spcPts val="600"/>
              </a:spcAft>
            </a:pPr>
            <a:r>
              <a:rPr lang="en-US" sz="2000" smtClean="0"/>
              <a:t>Do not remove gloves to open pesticide containers, adjust equipment or wipe any skin areas.</a:t>
            </a:r>
          </a:p>
          <a:p>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7829" y="2074877"/>
            <a:ext cx="2379279" cy="2097979"/>
          </a:xfrm>
          <a:prstGeom prst="rect">
            <a:avLst/>
          </a:prstGeom>
        </p:spPr>
      </p:pic>
      <p:sp>
        <p:nvSpPr>
          <p:cNvPr id="8" name="Slide Number Placeholder 7"/>
          <p:cNvSpPr>
            <a:spLocks noGrp="1"/>
          </p:cNvSpPr>
          <p:nvPr>
            <p:ph type="sldNum" sz="quarter" idx="12"/>
          </p:nvPr>
        </p:nvSpPr>
        <p:spPr/>
        <p:txBody>
          <a:bodyPr/>
          <a:lstStyle/>
          <a:p>
            <a:fld id="{F75F25EB-A45D-4360-B511-E8A4C3AB0048}" type="slidenum">
              <a:rPr lang="en-US" smtClean="0"/>
              <a:t>2</a:t>
            </a:fld>
            <a:endParaRPr lang="en-US"/>
          </a:p>
        </p:txBody>
      </p:sp>
    </p:spTree>
    <p:extLst>
      <p:ext uri="{BB962C8B-B14F-4D97-AF65-F5344CB8AC3E}">
        <p14:creationId xmlns:p14="http://schemas.microsoft.com/office/powerpoint/2010/main" val="739008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amp;D HL-200i Portable Scale">
            <a:extLst>
              <a:ext uri="{FF2B5EF4-FFF2-40B4-BE49-F238E27FC236}">
                <a16:creationId xmlns:a16="http://schemas.microsoft.com/office/drawing/2014/main" xmlns="" id="{B06FDB0C-7838-4B27-9D61-FC2BCD717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179" y="2210905"/>
            <a:ext cx="2926729" cy="264576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smtClean="0"/>
              <a:t>Before Starting Calibration</a:t>
            </a:r>
            <a:endParaRPr lang="en-US" dirty="0"/>
          </a:p>
        </p:txBody>
      </p:sp>
      <p:sp>
        <p:nvSpPr>
          <p:cNvPr id="5" name="Text Placeholder 4"/>
          <p:cNvSpPr>
            <a:spLocks noGrp="1"/>
          </p:cNvSpPr>
          <p:nvPr>
            <p:ph type="body" idx="10"/>
          </p:nvPr>
        </p:nvSpPr>
        <p:spPr/>
        <p:txBody>
          <a:bodyPr/>
          <a:lstStyle/>
          <a:p>
            <a:r>
              <a:rPr lang="en-US" dirty="0" smtClean="0"/>
              <a:t>Equipment</a:t>
            </a:r>
            <a:endParaRPr lang="en-US" dirty="0"/>
          </a:p>
        </p:txBody>
      </p:sp>
      <p:pic>
        <p:nvPicPr>
          <p:cNvPr id="6" name="Content Placeholder 4" descr="A picture containing indoor&#10;&#10;Description automatically generated">
            <a:extLst>
              <a:ext uri="{FF2B5EF4-FFF2-40B4-BE49-F238E27FC236}">
                <a16:creationId xmlns:a16="http://schemas.microsoft.com/office/drawing/2014/main" xmlns="" id="{B87DE7EF-FF1C-4B6F-9EFB-81D85D9473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503" r="-2" b="-2"/>
          <a:stretch/>
        </p:blipFill>
        <p:spPr>
          <a:xfrm>
            <a:off x="0" y="3945742"/>
            <a:ext cx="2524934" cy="2911987"/>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a:noFill/>
        </p:spPr>
      </p:pic>
      <p:sp>
        <p:nvSpPr>
          <p:cNvPr id="11" name="TextBox 10"/>
          <p:cNvSpPr txBox="1"/>
          <p:nvPr/>
        </p:nvSpPr>
        <p:spPr>
          <a:xfrm>
            <a:off x="4316958" y="2374417"/>
            <a:ext cx="7570242"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Have all of the required PPE in place</a:t>
            </a:r>
            <a:r>
              <a:rPr lang="en-US" sz="2400" dirty="0" smtClean="0"/>
              <a:t>.</a:t>
            </a:r>
            <a:endParaRPr lang="en-US" sz="2400" dirty="0"/>
          </a:p>
          <a:p>
            <a:pPr marL="342900" indent="-342900">
              <a:buFont typeface="Arial" panose="020B0604020202020204" pitchFamily="34" charset="0"/>
              <a:buChar char="•"/>
            </a:pPr>
            <a:r>
              <a:rPr lang="en-US" sz="2400" dirty="0"/>
              <a:t>H</a:t>
            </a:r>
            <a:r>
              <a:rPr lang="en-US" sz="2400" dirty="0" smtClean="0"/>
              <a:t>ave </a:t>
            </a:r>
            <a:r>
              <a:rPr lang="en-US" sz="2400" dirty="0"/>
              <a:t>empty calibration bottles </a:t>
            </a:r>
            <a:r>
              <a:rPr lang="en-US" sz="2400" dirty="0" smtClean="0"/>
              <a:t>attached to the bottom of the meter to catch the metered chemical. </a:t>
            </a:r>
          </a:p>
          <a:p>
            <a:pPr marL="800100" lvl="1" indent="-342900">
              <a:buFont typeface="Arial" panose="020B0604020202020204" pitchFamily="34" charset="0"/>
              <a:buChar char="•"/>
            </a:pPr>
            <a:r>
              <a:rPr lang="en-US" sz="2400" dirty="0" smtClean="0"/>
              <a:t>Catch </a:t>
            </a:r>
            <a:r>
              <a:rPr lang="en-US" sz="2400" dirty="0"/>
              <a:t>bottles are available free of charge. </a:t>
            </a:r>
            <a:endParaRPr lang="en-US" sz="2400" dirty="0" smtClean="0"/>
          </a:p>
          <a:p>
            <a:pPr marL="800100" lvl="1" indent="-342900">
              <a:buFont typeface="Arial" panose="020B0604020202020204" pitchFamily="34" charset="0"/>
              <a:buChar char="•"/>
            </a:pPr>
            <a:r>
              <a:rPr lang="en-US" sz="2400" dirty="0" smtClean="0"/>
              <a:t>If </a:t>
            </a:r>
            <a:r>
              <a:rPr lang="en-US" sz="2400" dirty="0"/>
              <a:t>you need </a:t>
            </a:r>
            <a:r>
              <a:rPr lang="en-US" sz="2400" dirty="0" smtClean="0"/>
              <a:t>free catch </a:t>
            </a:r>
            <a:r>
              <a:rPr lang="en-US" sz="2400" dirty="0"/>
              <a:t>bottles and scales call </a:t>
            </a:r>
            <a:r>
              <a:rPr lang="en-US" sz="2400" dirty="0" smtClean="0"/>
              <a:t>1-888-SMARTBOX</a:t>
            </a:r>
            <a:r>
              <a:rPr lang="en-US" sz="2400" dirty="0"/>
              <a:t>, </a:t>
            </a:r>
            <a:r>
              <a:rPr lang="en-US" sz="2400" dirty="0" smtClean="0"/>
              <a:t>option 1.</a:t>
            </a:r>
          </a:p>
          <a:p>
            <a:pPr marL="342900" indent="-342900">
              <a:buFont typeface="Arial" panose="020B0604020202020204" pitchFamily="34" charset="0"/>
              <a:buChar char="•"/>
            </a:pPr>
            <a:r>
              <a:rPr lang="en-US" sz="2400" dirty="0"/>
              <a:t>Accurate scales are a must.  </a:t>
            </a:r>
          </a:p>
          <a:p>
            <a:pPr marL="800100" lvl="1" indent="-342900">
              <a:buFont typeface="Arial" panose="020B0604020202020204" pitchFamily="34" charset="0"/>
              <a:buChar char="•"/>
            </a:pPr>
            <a:r>
              <a:rPr lang="en-US" sz="2400" dirty="0"/>
              <a:t>Be sure to “zero them out” before weighing bottles.</a:t>
            </a:r>
          </a:p>
          <a:p>
            <a:pPr marL="800100" lvl="1" indent="-342900">
              <a:buFont typeface="Arial" panose="020B0604020202020204" pitchFamily="34" charset="0"/>
              <a:buChar char="•"/>
            </a:pPr>
            <a:r>
              <a:rPr lang="en-US" sz="2400" dirty="0"/>
              <a:t>Weights are in grams. </a:t>
            </a:r>
          </a:p>
          <a:p>
            <a:pPr marL="800100" lvl="1" indent="-342900">
              <a:buFont typeface="Arial" panose="020B0604020202020204" pitchFamily="34" charset="0"/>
              <a:buChar char="•"/>
            </a:pPr>
            <a:r>
              <a:rPr lang="en-US" sz="2400" dirty="0"/>
              <a:t>Do not store your scale on it’s side as this will affect accuracy over time. </a:t>
            </a:r>
          </a:p>
        </p:txBody>
      </p:sp>
      <p:sp>
        <p:nvSpPr>
          <p:cNvPr id="2" name="Slide Number Placeholder 1"/>
          <p:cNvSpPr>
            <a:spLocks noGrp="1"/>
          </p:cNvSpPr>
          <p:nvPr>
            <p:ph type="sldNum" sz="quarter" idx="13"/>
          </p:nvPr>
        </p:nvSpPr>
        <p:spPr/>
        <p:txBody>
          <a:bodyPr/>
          <a:lstStyle/>
          <a:p>
            <a:fld id="{F75F25EB-A45D-4360-B511-E8A4C3AB0048}" type="slidenum">
              <a:rPr lang="en-US" smtClean="0"/>
              <a:t>3</a:t>
            </a:fld>
            <a:endParaRPr lang="en-US"/>
          </a:p>
        </p:txBody>
      </p:sp>
    </p:spTree>
    <p:extLst>
      <p:ext uri="{BB962C8B-B14F-4D97-AF65-F5344CB8AC3E}">
        <p14:creationId xmlns:p14="http://schemas.microsoft.com/office/powerpoint/2010/main" val="3168855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4258" y="1412451"/>
            <a:ext cx="5308100" cy="1938992"/>
          </a:xfrm>
          <a:prstGeom prst="rect">
            <a:avLst/>
          </a:prstGeom>
          <a:noFill/>
        </p:spPr>
        <p:txBody>
          <a:bodyPr wrap="square" rtlCol="0">
            <a:spAutoFit/>
          </a:bodyPr>
          <a:lstStyle/>
          <a:p>
            <a:pPr marL="514350" indent="-514350">
              <a:buFont typeface="+mj-lt"/>
              <a:buAutoNum type="alphaUcPeriod"/>
            </a:pPr>
            <a:r>
              <a:rPr lang="en-US" sz="2400" dirty="0" smtClean="0"/>
              <a:t>From </a:t>
            </a:r>
            <a:r>
              <a:rPr lang="en-US" sz="2400" dirty="0"/>
              <a:t>the main screen, after the boot process is complete, </a:t>
            </a:r>
            <a:r>
              <a:rPr lang="en-US" sz="2400" dirty="0" smtClean="0"/>
              <a:t>press the </a:t>
            </a:r>
            <a:r>
              <a:rPr lang="en-US" sz="2400" b="1" dirty="0" smtClean="0"/>
              <a:t>SYSTEM </a:t>
            </a:r>
            <a:r>
              <a:rPr lang="en-US" sz="2400" b="1" dirty="0"/>
              <a:t>CALIBRATION </a:t>
            </a:r>
            <a:r>
              <a:rPr lang="en-US" sz="2400" dirty="0"/>
              <a:t>arrow</a:t>
            </a:r>
            <a:r>
              <a:rPr lang="en-US" sz="2400" dirty="0" smtClean="0"/>
              <a:t>.</a:t>
            </a:r>
          </a:p>
          <a:p>
            <a:pPr marL="514350" indent="-514350">
              <a:buFont typeface="+mj-lt"/>
              <a:buAutoNum type="alphaUcPeriod"/>
            </a:pPr>
            <a:r>
              <a:rPr lang="en-US" sz="2400" dirty="0" smtClean="0"/>
              <a:t>Then press the </a:t>
            </a:r>
            <a:r>
              <a:rPr lang="en-US" sz="2400" b="1" dirty="0"/>
              <a:t>METER CALIBRATION </a:t>
            </a:r>
            <a:r>
              <a:rPr lang="en-US" sz="2400" dirty="0"/>
              <a:t>arrow</a:t>
            </a:r>
            <a:r>
              <a:rPr lang="en-US" sz="2400" dirty="0" smtClean="0"/>
              <a:t>.</a:t>
            </a:r>
            <a:endParaRPr lang="en-US" sz="2400" dirty="0"/>
          </a:p>
        </p:txBody>
      </p:sp>
      <p:sp>
        <p:nvSpPr>
          <p:cNvPr id="17" name="Title 16"/>
          <p:cNvSpPr>
            <a:spLocks noGrp="1"/>
          </p:cNvSpPr>
          <p:nvPr>
            <p:ph type="title"/>
          </p:nvPr>
        </p:nvSpPr>
        <p:spPr/>
        <p:txBody>
          <a:bodyPr>
            <a:normAutofit fontScale="90000"/>
          </a:bodyPr>
          <a:lstStyle/>
          <a:p>
            <a:r>
              <a:rPr lang="en-US" dirty="0" smtClean="0"/>
              <a:t>Getting Started</a:t>
            </a:r>
            <a:endParaRPr lang="en-US" dirty="0"/>
          </a:p>
        </p:txBody>
      </p:sp>
      <p:grpSp>
        <p:nvGrpSpPr>
          <p:cNvPr id="28" name="Group 27"/>
          <p:cNvGrpSpPr/>
          <p:nvPr/>
        </p:nvGrpSpPr>
        <p:grpSpPr>
          <a:xfrm>
            <a:off x="347900" y="1447519"/>
            <a:ext cx="5442195" cy="3286753"/>
            <a:chOff x="448242" y="1583688"/>
            <a:chExt cx="5442195" cy="3286753"/>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42" y="1583688"/>
              <a:ext cx="4841776" cy="3286753"/>
            </a:xfrm>
            <a:prstGeom prst="rect">
              <a:avLst/>
            </a:prstGeom>
          </p:spPr>
        </p:pic>
        <p:sp>
          <p:nvSpPr>
            <p:cNvPr id="24" name="Rectangle 23"/>
            <p:cNvSpPr/>
            <p:nvPr/>
          </p:nvSpPr>
          <p:spPr>
            <a:xfrm>
              <a:off x="4622414" y="2683245"/>
              <a:ext cx="445533"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flipH="1">
              <a:off x="5184609" y="2660873"/>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452969" y="2689809"/>
              <a:ext cx="416202" cy="338554"/>
            </a:xfrm>
            <a:prstGeom prst="rect">
              <a:avLst/>
            </a:prstGeom>
          </p:spPr>
          <p:txBody>
            <a:bodyPr wrap="square">
              <a:spAutoFit/>
            </a:bodyPr>
            <a:lstStyle/>
            <a:p>
              <a:r>
                <a:rPr lang="en-US" sz="1600" dirty="0">
                  <a:sym typeface="Wingdings" panose="05000000000000000000" pitchFamily="2" charset="2"/>
                </a:rPr>
                <a:t>A</a:t>
              </a:r>
              <a:endParaRPr lang="en-US" sz="1600" dirty="0"/>
            </a:p>
          </p:txBody>
        </p:sp>
      </p:grpSp>
      <p:grpSp>
        <p:nvGrpSpPr>
          <p:cNvPr id="32" name="Group 31"/>
          <p:cNvGrpSpPr/>
          <p:nvPr/>
        </p:nvGrpSpPr>
        <p:grpSpPr>
          <a:xfrm>
            <a:off x="6096000" y="3438331"/>
            <a:ext cx="5487456" cy="3294281"/>
            <a:chOff x="4622414" y="3481425"/>
            <a:chExt cx="5487456" cy="3294281"/>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2414" y="3481425"/>
              <a:ext cx="4885191" cy="3294281"/>
            </a:xfrm>
            <a:prstGeom prst="rect">
              <a:avLst/>
            </a:prstGeom>
          </p:spPr>
        </p:pic>
        <p:sp>
          <p:nvSpPr>
            <p:cNvPr id="29" name="Rectangle 28"/>
            <p:cNvSpPr/>
            <p:nvPr/>
          </p:nvSpPr>
          <p:spPr>
            <a:xfrm>
              <a:off x="8841847" y="4601525"/>
              <a:ext cx="445533"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flipH="1">
              <a:off x="9404042" y="4579153"/>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72402" y="4608089"/>
              <a:ext cx="416202" cy="338554"/>
            </a:xfrm>
            <a:prstGeom prst="rect">
              <a:avLst/>
            </a:prstGeom>
          </p:spPr>
          <p:txBody>
            <a:bodyPr wrap="square">
              <a:spAutoFit/>
            </a:bodyPr>
            <a:lstStyle/>
            <a:p>
              <a:r>
                <a:rPr lang="en-US" sz="1600" dirty="0">
                  <a:sym typeface="Wingdings" panose="05000000000000000000" pitchFamily="2" charset="2"/>
                </a:rPr>
                <a:t>B</a:t>
              </a:r>
              <a:endParaRPr lang="en-US" sz="1600" dirty="0"/>
            </a:p>
          </p:txBody>
        </p:sp>
      </p:grpSp>
      <p:sp>
        <p:nvSpPr>
          <p:cNvPr id="3" name="Slide Number Placeholder 2"/>
          <p:cNvSpPr>
            <a:spLocks noGrp="1"/>
          </p:cNvSpPr>
          <p:nvPr>
            <p:ph type="sldNum" sz="quarter" idx="13"/>
          </p:nvPr>
        </p:nvSpPr>
        <p:spPr/>
        <p:txBody>
          <a:bodyPr/>
          <a:lstStyle/>
          <a:p>
            <a:fld id="{F75F25EB-A45D-4360-B511-E8A4C3AB0048}" type="slidenum">
              <a:rPr lang="en-US" smtClean="0"/>
              <a:t>4</a:t>
            </a:fld>
            <a:endParaRPr lang="en-US"/>
          </a:p>
        </p:txBody>
      </p:sp>
    </p:spTree>
    <p:extLst>
      <p:ext uri="{BB962C8B-B14F-4D97-AF65-F5344CB8AC3E}">
        <p14:creationId xmlns:p14="http://schemas.microsoft.com/office/powerpoint/2010/main" val="120936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0" y="1536546"/>
            <a:ext cx="5308100" cy="1200329"/>
          </a:xfrm>
          <a:prstGeom prst="rect">
            <a:avLst/>
          </a:prstGeom>
          <a:noFill/>
        </p:spPr>
        <p:txBody>
          <a:bodyPr wrap="square" rtlCol="0">
            <a:spAutoFit/>
          </a:bodyPr>
          <a:lstStyle/>
          <a:p>
            <a:pPr marL="457200" indent="-457200">
              <a:buFont typeface="+mj-lt"/>
              <a:buAutoNum type="alphaUcPeriod" startAt="3"/>
            </a:pPr>
            <a:r>
              <a:rPr lang="en-US" sz="2400" dirty="0"/>
              <a:t>Press the </a:t>
            </a:r>
            <a:r>
              <a:rPr lang="en-US" sz="2400" b="1" dirty="0"/>
              <a:t>NO WARMUP </a:t>
            </a:r>
            <a:r>
              <a:rPr lang="en-US" sz="2400" dirty="0"/>
              <a:t>arrow</a:t>
            </a:r>
            <a:r>
              <a:rPr lang="en-US" sz="2400" dirty="0" smtClean="0"/>
              <a:t>.</a:t>
            </a:r>
          </a:p>
          <a:p>
            <a:pPr marL="457200" indent="-457200">
              <a:buFont typeface="+mj-lt"/>
              <a:buAutoNum type="alphaUcPeriod" startAt="3"/>
            </a:pPr>
            <a:r>
              <a:rPr lang="en-US" sz="2400" dirty="0"/>
              <a:t>Select the product that will be used from the list on your controller</a:t>
            </a:r>
            <a:r>
              <a:rPr lang="en-US" sz="2400" dirty="0" smtClean="0"/>
              <a:t>.</a:t>
            </a:r>
            <a:endParaRPr lang="en-US" sz="2400" dirty="0"/>
          </a:p>
        </p:txBody>
      </p:sp>
      <p:sp>
        <p:nvSpPr>
          <p:cNvPr id="17" name="Title 16"/>
          <p:cNvSpPr>
            <a:spLocks noGrp="1"/>
          </p:cNvSpPr>
          <p:nvPr>
            <p:ph type="title"/>
          </p:nvPr>
        </p:nvSpPr>
        <p:spPr/>
        <p:txBody>
          <a:bodyPr>
            <a:normAutofit fontScale="90000"/>
          </a:bodyPr>
          <a:lstStyle/>
          <a:p>
            <a:r>
              <a:rPr lang="en-US" dirty="0" smtClean="0"/>
              <a:t>Getting Started</a:t>
            </a:r>
            <a:endParaRPr lang="en-US" dirty="0"/>
          </a:p>
        </p:txBody>
      </p:sp>
      <p:grpSp>
        <p:nvGrpSpPr>
          <p:cNvPr id="3" name="Group 2"/>
          <p:cNvGrpSpPr/>
          <p:nvPr/>
        </p:nvGrpSpPr>
        <p:grpSpPr>
          <a:xfrm>
            <a:off x="392366" y="1432963"/>
            <a:ext cx="5379900" cy="3208912"/>
            <a:chOff x="326689" y="1536546"/>
            <a:chExt cx="5379900" cy="3208912"/>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689" y="1536546"/>
              <a:ext cx="4817389" cy="3208912"/>
            </a:xfrm>
            <a:prstGeom prst="rect">
              <a:avLst/>
            </a:prstGeom>
          </p:spPr>
        </p:pic>
        <p:sp>
          <p:nvSpPr>
            <p:cNvPr id="16" name="Rectangle 15"/>
            <p:cNvSpPr/>
            <p:nvPr/>
          </p:nvSpPr>
          <p:spPr>
            <a:xfrm>
              <a:off x="4438566" y="3109091"/>
              <a:ext cx="445533"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flipH="1">
              <a:off x="5000761" y="3086719"/>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269121" y="3115655"/>
              <a:ext cx="416202" cy="338554"/>
            </a:xfrm>
            <a:prstGeom prst="rect">
              <a:avLst/>
            </a:prstGeom>
          </p:spPr>
          <p:txBody>
            <a:bodyPr wrap="square">
              <a:spAutoFit/>
            </a:bodyPr>
            <a:lstStyle/>
            <a:p>
              <a:r>
                <a:rPr lang="en-US" sz="1600" dirty="0">
                  <a:sym typeface="Wingdings" panose="05000000000000000000" pitchFamily="2" charset="2"/>
                </a:rPr>
                <a:t>C</a:t>
              </a:r>
              <a:endParaRPr lang="en-US" sz="1600" dirty="0"/>
            </a:p>
          </p:txBody>
        </p:sp>
      </p:grpSp>
      <p:grpSp>
        <p:nvGrpSpPr>
          <p:cNvPr id="8" name="Group 7"/>
          <p:cNvGrpSpPr/>
          <p:nvPr/>
        </p:nvGrpSpPr>
        <p:grpSpPr>
          <a:xfrm>
            <a:off x="6096000" y="3379563"/>
            <a:ext cx="5460883" cy="3016096"/>
            <a:chOff x="6096000" y="3379563"/>
            <a:chExt cx="5460883" cy="3016096"/>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415" t="4371" b="19344"/>
            <a:stretch/>
          </p:blipFill>
          <p:spPr>
            <a:xfrm>
              <a:off x="6096000" y="3379563"/>
              <a:ext cx="4828059" cy="3016096"/>
            </a:xfrm>
            <a:prstGeom prst="rect">
              <a:avLst/>
            </a:prstGeom>
          </p:spPr>
        </p:pic>
        <p:grpSp>
          <p:nvGrpSpPr>
            <p:cNvPr id="5" name="Group 4"/>
            <p:cNvGrpSpPr/>
            <p:nvPr/>
          </p:nvGrpSpPr>
          <p:grpSpPr>
            <a:xfrm>
              <a:off x="10240372" y="4019624"/>
              <a:ext cx="1316511" cy="1790700"/>
              <a:chOff x="10393156" y="3810000"/>
              <a:chExt cx="1316511" cy="1790700"/>
            </a:xfrm>
          </p:grpSpPr>
          <p:sp>
            <p:nvSpPr>
              <p:cNvPr id="20" name="Rectangle 19"/>
              <p:cNvSpPr/>
              <p:nvPr/>
            </p:nvSpPr>
            <p:spPr>
              <a:xfrm>
                <a:off x="10393156" y="3810000"/>
                <a:ext cx="589417" cy="1790700"/>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flipH="1">
                <a:off x="11003839" y="4435118"/>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272199" y="4464054"/>
                <a:ext cx="416202" cy="338554"/>
              </a:xfrm>
              <a:prstGeom prst="rect">
                <a:avLst/>
              </a:prstGeom>
            </p:spPr>
            <p:txBody>
              <a:bodyPr wrap="square">
                <a:spAutoFit/>
              </a:bodyPr>
              <a:lstStyle/>
              <a:p>
                <a:r>
                  <a:rPr lang="en-US" sz="1600" dirty="0">
                    <a:sym typeface="Wingdings" panose="05000000000000000000" pitchFamily="2" charset="2"/>
                  </a:rPr>
                  <a:t>D</a:t>
                </a:r>
                <a:endParaRPr lang="en-US" sz="1600" dirty="0"/>
              </a:p>
            </p:txBody>
          </p:sp>
        </p:grpSp>
      </p:grpSp>
      <p:sp>
        <p:nvSpPr>
          <p:cNvPr id="4" name="Slide Number Placeholder 3"/>
          <p:cNvSpPr>
            <a:spLocks noGrp="1"/>
          </p:cNvSpPr>
          <p:nvPr>
            <p:ph type="sldNum" sz="quarter" idx="13"/>
          </p:nvPr>
        </p:nvSpPr>
        <p:spPr/>
        <p:txBody>
          <a:bodyPr/>
          <a:lstStyle/>
          <a:p>
            <a:fld id="{F75F25EB-A45D-4360-B511-E8A4C3AB0048}" type="slidenum">
              <a:rPr lang="en-US" smtClean="0"/>
              <a:t>5</a:t>
            </a:fld>
            <a:endParaRPr lang="en-US"/>
          </a:p>
        </p:txBody>
      </p:sp>
    </p:spTree>
    <p:extLst>
      <p:ext uri="{BB962C8B-B14F-4D97-AF65-F5344CB8AC3E}">
        <p14:creationId xmlns:p14="http://schemas.microsoft.com/office/powerpoint/2010/main" val="467801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3150" y="1400604"/>
            <a:ext cx="5795899" cy="2123658"/>
          </a:xfrm>
          <a:prstGeom prst="rect">
            <a:avLst/>
          </a:prstGeom>
          <a:noFill/>
        </p:spPr>
        <p:txBody>
          <a:bodyPr wrap="square" rtlCol="0">
            <a:spAutoFit/>
          </a:bodyPr>
          <a:lstStyle/>
          <a:p>
            <a:pPr marL="457200" indent="-457200">
              <a:buFont typeface="+mj-lt"/>
              <a:buAutoNum type="alphaUcPeriod" startAt="5"/>
            </a:pPr>
            <a:r>
              <a:rPr lang="en-US" sz="2200" dirty="0"/>
              <a:t>Select the </a:t>
            </a:r>
            <a:r>
              <a:rPr lang="en-US" sz="2200" b="1" dirty="0"/>
              <a:t>RECOMMENDED</a:t>
            </a:r>
            <a:r>
              <a:rPr lang="en-US" sz="2200" dirty="0"/>
              <a:t> Calibration Distance </a:t>
            </a:r>
            <a:r>
              <a:rPr lang="en-US" sz="2200" dirty="0" smtClean="0"/>
              <a:t>arrow (</a:t>
            </a:r>
            <a:r>
              <a:rPr lang="en-US" sz="2200" dirty="0"/>
              <a:t>see chart on next slide for distance</a:t>
            </a:r>
            <a:r>
              <a:rPr lang="en-US" sz="2200" dirty="0" smtClean="0"/>
              <a:t>).</a:t>
            </a:r>
          </a:p>
          <a:p>
            <a:pPr marL="457200" indent="-457200">
              <a:buFont typeface="+mj-lt"/>
              <a:buAutoNum type="alphaUcPeriod" startAt="5"/>
            </a:pPr>
            <a:r>
              <a:rPr lang="en-US" sz="2200" dirty="0"/>
              <a:t>Lift switch must be FIXED to calibrate. </a:t>
            </a:r>
            <a:endParaRPr lang="en-US" sz="2200" dirty="0" smtClean="0"/>
          </a:p>
          <a:p>
            <a:pPr marL="457200" indent="-457200">
              <a:buFont typeface="+mj-lt"/>
              <a:buAutoNum type="alphaUcPeriod" startAt="5"/>
            </a:pPr>
            <a:r>
              <a:rPr lang="en-US" sz="2200" dirty="0" smtClean="0"/>
              <a:t>Remember </a:t>
            </a:r>
            <a:r>
              <a:rPr lang="en-US" sz="2200" dirty="0"/>
              <a:t>to turn back to RADAR before planting.</a:t>
            </a:r>
          </a:p>
        </p:txBody>
      </p:sp>
      <p:sp>
        <p:nvSpPr>
          <p:cNvPr id="17" name="Title 16"/>
          <p:cNvSpPr>
            <a:spLocks noGrp="1"/>
          </p:cNvSpPr>
          <p:nvPr>
            <p:ph type="title"/>
          </p:nvPr>
        </p:nvSpPr>
        <p:spPr/>
        <p:txBody>
          <a:bodyPr>
            <a:normAutofit fontScale="90000"/>
          </a:bodyPr>
          <a:lstStyle/>
          <a:p>
            <a:r>
              <a:rPr lang="en-US" dirty="0" smtClean="0"/>
              <a:t>Selecting Speed and Distance</a:t>
            </a:r>
            <a:endParaRPr lang="en-US" dirty="0"/>
          </a:p>
        </p:txBody>
      </p:sp>
      <p:pic>
        <p:nvPicPr>
          <p:cNvPr id="24" name="Content Placeholder 4" descr="Text&#10;&#10;Description automatically generated">
            <a:extLst>
              <a:ext uri="{FF2B5EF4-FFF2-40B4-BE49-F238E27FC236}">
                <a16:creationId xmlns:a16="http://schemas.microsoft.com/office/drawing/2014/main" xmlns="" id="{0FD90E30-8588-470E-901E-40DC641206C2}"/>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051030" y="3475538"/>
            <a:ext cx="4977461" cy="3186180"/>
          </a:xfrm>
        </p:spPr>
      </p:pic>
      <p:grpSp>
        <p:nvGrpSpPr>
          <p:cNvPr id="4" name="Group 3"/>
          <p:cNvGrpSpPr/>
          <p:nvPr/>
        </p:nvGrpSpPr>
        <p:grpSpPr>
          <a:xfrm>
            <a:off x="360603" y="1540832"/>
            <a:ext cx="5539506" cy="3347139"/>
            <a:chOff x="388239" y="1511720"/>
            <a:chExt cx="5539506" cy="3347139"/>
          </a:xfrm>
        </p:grpSpPr>
        <p:pic>
          <p:nvPicPr>
            <p:cNvPr id="23" name="Picture 22" descr="A screenshot of a video game&#10;&#10;Description automatically generated with medium confidence">
              <a:extLst>
                <a:ext uri="{FF2B5EF4-FFF2-40B4-BE49-F238E27FC236}">
                  <a16:creationId xmlns:a16="http://schemas.microsoft.com/office/drawing/2014/main" xmlns="" id="{5FE55DDB-4025-4DB9-8CD3-1802CBE0B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239" y="1511720"/>
              <a:ext cx="4869562" cy="3347139"/>
            </a:xfrm>
            <a:prstGeom prst="rect">
              <a:avLst/>
            </a:prstGeom>
          </p:spPr>
        </p:pic>
        <p:sp>
          <p:nvSpPr>
            <p:cNvPr id="25" name="Rectangle 24"/>
            <p:cNvSpPr/>
            <p:nvPr/>
          </p:nvSpPr>
          <p:spPr>
            <a:xfrm>
              <a:off x="4611234" y="1905074"/>
              <a:ext cx="589417" cy="1790700"/>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flipH="1">
              <a:off x="5221917" y="2530192"/>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90277" y="2559128"/>
              <a:ext cx="416202" cy="338554"/>
            </a:xfrm>
            <a:prstGeom prst="rect">
              <a:avLst/>
            </a:prstGeom>
          </p:spPr>
          <p:txBody>
            <a:bodyPr wrap="square">
              <a:spAutoFit/>
            </a:bodyPr>
            <a:lstStyle/>
            <a:p>
              <a:r>
                <a:rPr lang="en-US" sz="1600" dirty="0">
                  <a:sym typeface="Wingdings" panose="05000000000000000000" pitchFamily="2" charset="2"/>
                </a:rPr>
                <a:t>E</a:t>
              </a:r>
              <a:endParaRPr lang="en-US" sz="1600" dirty="0"/>
            </a:p>
          </p:txBody>
        </p:sp>
      </p:grpSp>
      <p:sp>
        <p:nvSpPr>
          <p:cNvPr id="28" name="TextBox 27">
            <a:extLst>
              <a:ext uri="{FF2B5EF4-FFF2-40B4-BE49-F238E27FC236}">
                <a16:creationId xmlns:a16="http://schemas.microsoft.com/office/drawing/2014/main" xmlns="" id="{367141EB-BC20-4300-9BDB-D19B8EC0C8D8}"/>
              </a:ext>
            </a:extLst>
          </p:cNvPr>
          <p:cNvSpPr txBox="1"/>
          <p:nvPr/>
        </p:nvSpPr>
        <p:spPr>
          <a:xfrm>
            <a:off x="1382559" y="5118925"/>
            <a:ext cx="3818092" cy="1477328"/>
          </a:xfrm>
          <a:prstGeom prst="rect">
            <a:avLst/>
          </a:prstGeom>
          <a:noFill/>
        </p:spPr>
        <p:txBody>
          <a:bodyPr wrap="square" rtlCol="0">
            <a:spAutoFit/>
          </a:bodyPr>
          <a:lstStyle/>
          <a:p>
            <a:r>
              <a:rPr lang="en-US" dirty="0" smtClean="0"/>
              <a:t>Note: from the Main Menu</a:t>
            </a:r>
            <a:endParaRPr lang="en-US" dirty="0"/>
          </a:p>
          <a:p>
            <a:pPr marL="342900" indent="-342900">
              <a:buAutoNum type="arabicPeriod"/>
            </a:pPr>
            <a:r>
              <a:rPr lang="en-US" dirty="0"/>
              <a:t>System calibration</a:t>
            </a:r>
          </a:p>
          <a:p>
            <a:pPr marL="342900" indent="-342900">
              <a:buAutoNum type="arabicPeriod"/>
            </a:pPr>
            <a:r>
              <a:rPr lang="en-US" dirty="0"/>
              <a:t>Speed Input</a:t>
            </a:r>
          </a:p>
          <a:p>
            <a:pPr marL="342900" indent="-342900">
              <a:buAutoNum type="arabicPeriod"/>
            </a:pPr>
            <a:r>
              <a:rPr lang="en-US" dirty="0"/>
              <a:t>FIXED</a:t>
            </a:r>
          </a:p>
          <a:p>
            <a:pPr marL="342900" indent="-342900">
              <a:buAutoNum type="arabicPeriod"/>
            </a:pPr>
            <a:r>
              <a:rPr lang="en-US" dirty="0"/>
              <a:t>ENTER-goes back to main menu</a:t>
            </a:r>
          </a:p>
        </p:txBody>
      </p:sp>
      <p:grpSp>
        <p:nvGrpSpPr>
          <p:cNvPr id="7" name="Group 6"/>
          <p:cNvGrpSpPr/>
          <p:nvPr/>
        </p:nvGrpSpPr>
        <p:grpSpPr>
          <a:xfrm>
            <a:off x="10390364" y="4504983"/>
            <a:ext cx="1271486" cy="925045"/>
            <a:chOff x="10435334" y="4504983"/>
            <a:chExt cx="1271486" cy="925045"/>
          </a:xfrm>
        </p:grpSpPr>
        <p:sp>
          <p:nvSpPr>
            <p:cNvPr id="12" name="Rectangle 11"/>
            <p:cNvSpPr/>
            <p:nvPr/>
          </p:nvSpPr>
          <p:spPr>
            <a:xfrm>
              <a:off x="10435334" y="4527355"/>
              <a:ext cx="445533"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H="1">
              <a:off x="10997529" y="4504983"/>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265889" y="4549417"/>
              <a:ext cx="416202" cy="338554"/>
            </a:xfrm>
            <a:prstGeom prst="rect">
              <a:avLst/>
            </a:prstGeom>
          </p:spPr>
          <p:txBody>
            <a:bodyPr wrap="square">
              <a:spAutoFit/>
            </a:bodyPr>
            <a:lstStyle/>
            <a:p>
              <a:r>
                <a:rPr lang="en-US" sz="1600" dirty="0">
                  <a:sym typeface="Wingdings" panose="05000000000000000000" pitchFamily="2" charset="2"/>
                </a:rPr>
                <a:t>F</a:t>
              </a:r>
              <a:endParaRPr lang="en-US" sz="1600" dirty="0"/>
            </a:p>
          </p:txBody>
        </p:sp>
        <p:sp>
          <p:nvSpPr>
            <p:cNvPr id="15" name="Rectangle 14"/>
            <p:cNvSpPr/>
            <p:nvPr/>
          </p:nvSpPr>
          <p:spPr>
            <a:xfrm>
              <a:off x="10438797" y="5055973"/>
              <a:ext cx="445533"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11000992" y="5033601"/>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269352" y="5078035"/>
              <a:ext cx="416202" cy="338554"/>
            </a:xfrm>
            <a:prstGeom prst="rect">
              <a:avLst/>
            </a:prstGeom>
          </p:spPr>
          <p:txBody>
            <a:bodyPr wrap="square">
              <a:spAutoFit/>
            </a:bodyPr>
            <a:lstStyle/>
            <a:p>
              <a:r>
                <a:rPr lang="en-US" sz="1600" dirty="0">
                  <a:sym typeface="Wingdings" panose="05000000000000000000" pitchFamily="2" charset="2"/>
                </a:rPr>
                <a:t>G</a:t>
              </a:r>
              <a:endParaRPr lang="en-US" sz="1600" dirty="0"/>
            </a:p>
          </p:txBody>
        </p:sp>
      </p:grpSp>
      <p:sp>
        <p:nvSpPr>
          <p:cNvPr id="5" name="Slide Number Placeholder 4"/>
          <p:cNvSpPr>
            <a:spLocks noGrp="1"/>
          </p:cNvSpPr>
          <p:nvPr>
            <p:ph type="sldNum" sz="quarter" idx="13"/>
          </p:nvPr>
        </p:nvSpPr>
        <p:spPr/>
        <p:txBody>
          <a:bodyPr/>
          <a:lstStyle/>
          <a:p>
            <a:fld id="{F75F25EB-A45D-4360-B511-E8A4C3AB0048}" type="slidenum">
              <a:rPr lang="en-US" smtClean="0"/>
              <a:t>6</a:t>
            </a:fld>
            <a:endParaRPr lang="en-US"/>
          </a:p>
        </p:txBody>
      </p:sp>
    </p:spTree>
    <p:extLst>
      <p:ext uri="{BB962C8B-B14F-4D97-AF65-F5344CB8AC3E}">
        <p14:creationId xmlns:p14="http://schemas.microsoft.com/office/powerpoint/2010/main" val="191449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343" y="4901886"/>
            <a:ext cx="4848555" cy="1569660"/>
          </a:xfrm>
          <a:prstGeom prst="rect">
            <a:avLst/>
          </a:prstGeom>
          <a:noFill/>
        </p:spPr>
        <p:txBody>
          <a:bodyPr wrap="square" rtlCol="0">
            <a:spAutoFit/>
          </a:bodyPr>
          <a:lstStyle/>
          <a:p>
            <a:r>
              <a:rPr lang="en-US" sz="2400" dirty="0"/>
              <a:t>Select the </a:t>
            </a:r>
            <a:r>
              <a:rPr lang="en-US" sz="2400" b="1" dirty="0"/>
              <a:t>TARGET AMOUNT </a:t>
            </a:r>
            <a:r>
              <a:rPr lang="en-US" sz="2400" dirty="0"/>
              <a:t>for the product </a:t>
            </a:r>
            <a:r>
              <a:rPr lang="en-US" sz="2400" dirty="0" smtClean="0"/>
              <a:t>that will </a:t>
            </a:r>
            <a:r>
              <a:rPr lang="en-US" sz="2400" dirty="0"/>
              <a:t>be used from the calibration record sheet</a:t>
            </a:r>
            <a:r>
              <a:rPr lang="en-US" sz="2400" dirty="0" smtClean="0"/>
              <a:t>. Note the amount is in grams. </a:t>
            </a:r>
            <a:endParaRPr lang="en-US" sz="2400" dirty="0"/>
          </a:p>
        </p:txBody>
      </p:sp>
      <p:sp>
        <p:nvSpPr>
          <p:cNvPr id="17" name="Title 16"/>
          <p:cNvSpPr>
            <a:spLocks noGrp="1"/>
          </p:cNvSpPr>
          <p:nvPr>
            <p:ph type="title"/>
          </p:nvPr>
        </p:nvSpPr>
        <p:spPr/>
        <p:txBody>
          <a:bodyPr>
            <a:normAutofit fontScale="90000"/>
          </a:bodyPr>
          <a:lstStyle/>
          <a:p>
            <a:r>
              <a:rPr lang="en-US" dirty="0" smtClean="0"/>
              <a:t>Calibration Target Amounts</a:t>
            </a:r>
            <a:endParaRPr lang="en-US" dirty="0"/>
          </a:p>
        </p:txBody>
      </p:sp>
      <p:grpSp>
        <p:nvGrpSpPr>
          <p:cNvPr id="4" name="Group 3"/>
          <p:cNvGrpSpPr/>
          <p:nvPr/>
        </p:nvGrpSpPr>
        <p:grpSpPr>
          <a:xfrm>
            <a:off x="467343" y="1543493"/>
            <a:ext cx="4726193" cy="3165732"/>
            <a:chOff x="179749" y="1415979"/>
            <a:chExt cx="4726193" cy="3165732"/>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749" y="1415979"/>
              <a:ext cx="4726193" cy="3165732"/>
            </a:xfrm>
            <a:prstGeom prst="rect">
              <a:avLst/>
            </a:prstGeom>
          </p:spPr>
        </p:pic>
        <p:sp>
          <p:nvSpPr>
            <p:cNvPr id="12" name="Right Arrow 11"/>
            <p:cNvSpPr/>
            <p:nvPr/>
          </p:nvSpPr>
          <p:spPr>
            <a:xfrm flipH="1">
              <a:off x="3351938" y="2286975"/>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5639800" y="5944285"/>
            <a:ext cx="6096000" cy="646331"/>
          </a:xfrm>
          <a:prstGeom prst="rect">
            <a:avLst/>
          </a:prstGeom>
        </p:spPr>
        <p:txBody>
          <a:bodyPr>
            <a:spAutoFit/>
          </a:bodyPr>
          <a:lstStyle/>
          <a:p>
            <a:pPr algn="ctr"/>
            <a:r>
              <a:rPr lang="en-US" i="1" dirty="0"/>
              <a:t>Always consult the product label for detailed specific instructions on use of product.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0833"/>
          <a:stretch/>
        </p:blipFill>
        <p:spPr>
          <a:xfrm>
            <a:off x="5639800" y="1543493"/>
            <a:ext cx="6218824" cy="4168840"/>
          </a:xfrm>
          <a:prstGeom prst="rect">
            <a:avLst/>
          </a:prstGeom>
          <a:ln>
            <a:solidFill>
              <a:schemeClr val="tx1"/>
            </a:solidFill>
          </a:ln>
        </p:spPr>
      </p:pic>
      <p:sp>
        <p:nvSpPr>
          <p:cNvPr id="6" name="Slide Number Placeholder 5"/>
          <p:cNvSpPr>
            <a:spLocks noGrp="1"/>
          </p:cNvSpPr>
          <p:nvPr>
            <p:ph type="sldNum" sz="quarter" idx="13"/>
          </p:nvPr>
        </p:nvSpPr>
        <p:spPr/>
        <p:txBody>
          <a:bodyPr/>
          <a:lstStyle/>
          <a:p>
            <a:fld id="{F75F25EB-A45D-4360-B511-E8A4C3AB0048}" type="slidenum">
              <a:rPr lang="en-US" smtClean="0"/>
              <a:t>7</a:t>
            </a:fld>
            <a:endParaRPr lang="en-US"/>
          </a:p>
        </p:txBody>
      </p:sp>
    </p:spTree>
    <p:extLst>
      <p:ext uri="{BB962C8B-B14F-4D97-AF65-F5344CB8AC3E}">
        <p14:creationId xmlns:p14="http://schemas.microsoft.com/office/powerpoint/2010/main" val="370820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2961" y="2052099"/>
            <a:ext cx="4848555" cy="1938992"/>
          </a:xfrm>
          <a:prstGeom prst="rect">
            <a:avLst/>
          </a:prstGeom>
          <a:noFill/>
        </p:spPr>
        <p:txBody>
          <a:bodyPr wrap="square" rtlCol="0">
            <a:spAutoFit/>
          </a:bodyPr>
          <a:lstStyle/>
          <a:p>
            <a:r>
              <a:rPr lang="en-US" sz="2400" dirty="0"/>
              <a:t>Enter the </a:t>
            </a:r>
            <a:r>
              <a:rPr lang="en-US" sz="2400" b="1" dirty="0" smtClean="0"/>
              <a:t>SPEED</a:t>
            </a:r>
            <a:r>
              <a:rPr lang="en-US" sz="2400" dirty="0" smtClean="0"/>
              <a:t> in </a:t>
            </a:r>
            <a:r>
              <a:rPr lang="en-US" sz="2400" dirty="0"/>
              <a:t>mph that the grower will drive during planting.</a:t>
            </a:r>
            <a:br>
              <a:rPr lang="en-US" sz="2400" dirty="0"/>
            </a:br>
            <a:r>
              <a:rPr lang="en-US" sz="2400" dirty="0"/>
              <a:t>This input will determine the time needed to simulate the catch distance. </a:t>
            </a:r>
          </a:p>
        </p:txBody>
      </p:sp>
      <p:sp>
        <p:nvSpPr>
          <p:cNvPr id="17" name="Title 16"/>
          <p:cNvSpPr>
            <a:spLocks noGrp="1"/>
          </p:cNvSpPr>
          <p:nvPr>
            <p:ph type="title"/>
          </p:nvPr>
        </p:nvSpPr>
        <p:spPr/>
        <p:txBody>
          <a:bodyPr>
            <a:normAutofit fontScale="90000"/>
          </a:bodyPr>
          <a:lstStyle/>
          <a:p>
            <a:r>
              <a:rPr lang="en-US" dirty="0" smtClean="0"/>
              <a:t>Calibration Target Amounts</a:t>
            </a:r>
            <a:endParaRPr lang="en-US" dirty="0"/>
          </a:p>
        </p:txBody>
      </p:sp>
      <p:sp>
        <p:nvSpPr>
          <p:cNvPr id="3" name="Rectangle 2"/>
          <p:cNvSpPr/>
          <p:nvPr/>
        </p:nvSpPr>
        <p:spPr>
          <a:xfrm>
            <a:off x="5639800" y="5944285"/>
            <a:ext cx="6096000" cy="646331"/>
          </a:xfrm>
          <a:prstGeom prst="rect">
            <a:avLst/>
          </a:prstGeom>
        </p:spPr>
        <p:txBody>
          <a:bodyPr>
            <a:spAutoFit/>
          </a:bodyPr>
          <a:lstStyle/>
          <a:p>
            <a:pPr algn="ctr"/>
            <a:r>
              <a:rPr lang="en-US" i="1" dirty="0"/>
              <a:t>Always consult the product label for detailed specific instructions on use of product.</a:t>
            </a:r>
          </a:p>
        </p:txBody>
      </p:sp>
      <p:grpSp>
        <p:nvGrpSpPr>
          <p:cNvPr id="5" name="Group 4"/>
          <p:cNvGrpSpPr/>
          <p:nvPr/>
        </p:nvGrpSpPr>
        <p:grpSpPr>
          <a:xfrm>
            <a:off x="467343" y="1853886"/>
            <a:ext cx="5172457" cy="3302111"/>
            <a:chOff x="467343" y="1853886"/>
            <a:chExt cx="5172457" cy="3302111"/>
          </a:xfrm>
        </p:grpSpPr>
        <p:pic>
          <p:nvPicPr>
            <p:cNvPr id="9" name="Picture 8" descr="A screen shot of a video game&#10;&#10;Description automatically generated with medium confidence">
              <a:extLst>
                <a:ext uri="{FF2B5EF4-FFF2-40B4-BE49-F238E27FC236}">
                  <a16:creationId xmlns:a16="http://schemas.microsoft.com/office/drawing/2014/main" xmlns="" id="{90871A92-F13F-40A0-84E1-A672E0E54B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343" y="1853886"/>
              <a:ext cx="5172457" cy="3302111"/>
            </a:xfrm>
            <a:prstGeom prst="rect">
              <a:avLst/>
            </a:prstGeom>
          </p:spPr>
        </p:pic>
        <p:sp>
          <p:nvSpPr>
            <p:cNvPr id="11" name="Right Arrow 10"/>
            <p:cNvSpPr/>
            <p:nvPr/>
          </p:nvSpPr>
          <p:spPr>
            <a:xfrm flipH="1">
              <a:off x="3734782" y="2823382"/>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3"/>
          </p:nvPr>
        </p:nvSpPr>
        <p:spPr/>
        <p:txBody>
          <a:bodyPr/>
          <a:lstStyle/>
          <a:p>
            <a:fld id="{F75F25EB-A45D-4360-B511-E8A4C3AB0048}" type="slidenum">
              <a:rPr lang="en-US" smtClean="0"/>
              <a:t>8</a:t>
            </a:fld>
            <a:endParaRPr lang="en-US"/>
          </a:p>
        </p:txBody>
      </p:sp>
    </p:spTree>
    <p:extLst>
      <p:ext uri="{BB962C8B-B14F-4D97-AF65-F5344CB8AC3E}">
        <p14:creationId xmlns:p14="http://schemas.microsoft.com/office/powerpoint/2010/main" val="311053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5371" y="1616358"/>
            <a:ext cx="4848555" cy="5262979"/>
          </a:xfrm>
          <a:prstGeom prst="rect">
            <a:avLst/>
          </a:prstGeom>
          <a:noFill/>
        </p:spPr>
        <p:txBody>
          <a:bodyPr wrap="square" rtlCol="0">
            <a:spAutoFit/>
          </a:bodyPr>
          <a:lstStyle/>
          <a:p>
            <a:r>
              <a:rPr lang="en-US" sz="2400" b="1" dirty="0" smtClean="0"/>
              <a:t>FIRST, </a:t>
            </a:r>
            <a:r>
              <a:rPr lang="en-US" sz="2400" dirty="0" smtClean="0"/>
              <a:t>place </a:t>
            </a:r>
            <a:r>
              <a:rPr lang="en-US" sz="2400" dirty="0"/>
              <a:t>an empty catch bottle on the scale to </a:t>
            </a:r>
            <a:r>
              <a:rPr lang="en-US" sz="2400" u="sng" dirty="0">
                <a:highlight>
                  <a:srgbClr val="FFFF00"/>
                </a:highlight>
              </a:rPr>
              <a:t>zero out the bottle </a:t>
            </a:r>
            <a:r>
              <a:rPr lang="en-US" sz="2400" dirty="0"/>
              <a:t>weight (tare).</a:t>
            </a:r>
            <a:br>
              <a:rPr lang="en-US" sz="2400" dirty="0"/>
            </a:br>
            <a:r>
              <a:rPr lang="en-US" sz="2400" b="1" dirty="0" smtClean="0"/>
              <a:t>SECOND, </a:t>
            </a:r>
            <a:r>
              <a:rPr lang="en-US" sz="2400" dirty="0" smtClean="0"/>
              <a:t>be </a:t>
            </a:r>
            <a:r>
              <a:rPr lang="en-US" sz="2400" dirty="0"/>
              <a:t>sure to have the tractor running at 1000 to 1500 RPM  or have the tractor battery connected to a battery charger to ensure meters and system receives the proper voltage</a:t>
            </a:r>
            <a:r>
              <a:rPr lang="en-US" sz="2400" dirty="0" smtClean="0"/>
              <a:t>.</a:t>
            </a:r>
          </a:p>
          <a:p>
            <a:r>
              <a:rPr lang="en-US" sz="2400" dirty="0"/>
              <a:t>Failure to do so will give inaccurate </a:t>
            </a:r>
            <a:r>
              <a:rPr lang="en-US" sz="2400" dirty="0" smtClean="0"/>
              <a:t>calibrations!</a:t>
            </a:r>
          </a:p>
          <a:p>
            <a:endParaRPr lang="en-US" sz="2400" dirty="0"/>
          </a:p>
          <a:p>
            <a:pPr marL="457200" indent="-457200">
              <a:buFont typeface="+mj-lt"/>
              <a:buAutoNum type="alphaUcPeriod"/>
            </a:pPr>
            <a:r>
              <a:rPr lang="en-US" sz="2400" dirty="0" smtClean="0"/>
              <a:t>Select </a:t>
            </a:r>
            <a:r>
              <a:rPr lang="en-US" sz="2400" b="1" dirty="0" smtClean="0"/>
              <a:t>Start</a:t>
            </a:r>
            <a:endParaRPr lang="en-US" sz="2400" dirty="0"/>
          </a:p>
          <a:p>
            <a:endParaRPr lang="en-US" sz="2400" dirty="0"/>
          </a:p>
        </p:txBody>
      </p:sp>
      <p:sp>
        <p:nvSpPr>
          <p:cNvPr id="17" name="Title 16"/>
          <p:cNvSpPr>
            <a:spLocks noGrp="1"/>
          </p:cNvSpPr>
          <p:nvPr>
            <p:ph type="title"/>
          </p:nvPr>
        </p:nvSpPr>
        <p:spPr/>
        <p:txBody>
          <a:bodyPr>
            <a:normAutofit fontScale="90000"/>
          </a:bodyPr>
          <a:lstStyle/>
          <a:p>
            <a:r>
              <a:rPr lang="en-US" dirty="0" smtClean="0"/>
              <a:t>Calibrating</a:t>
            </a:r>
            <a:endParaRPr lang="en-US" dirty="0"/>
          </a:p>
        </p:txBody>
      </p:sp>
      <p:grpSp>
        <p:nvGrpSpPr>
          <p:cNvPr id="4" name="Group 3"/>
          <p:cNvGrpSpPr/>
          <p:nvPr/>
        </p:nvGrpSpPr>
        <p:grpSpPr>
          <a:xfrm>
            <a:off x="516332" y="1697737"/>
            <a:ext cx="5695427" cy="3470550"/>
            <a:chOff x="516332" y="1697737"/>
            <a:chExt cx="5695427" cy="347055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332" y="1697737"/>
              <a:ext cx="5123468" cy="3470550"/>
            </a:xfrm>
            <a:prstGeom prst="rect">
              <a:avLst/>
            </a:prstGeom>
          </p:spPr>
        </p:pic>
        <p:sp>
          <p:nvSpPr>
            <p:cNvPr id="12" name="Rectangle 11"/>
            <p:cNvSpPr/>
            <p:nvPr/>
          </p:nvSpPr>
          <p:spPr>
            <a:xfrm>
              <a:off x="4943736" y="2853108"/>
              <a:ext cx="445533" cy="374055"/>
            </a:xfrm>
            <a:prstGeom prst="rect">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H="1">
              <a:off x="5505931" y="2830736"/>
              <a:ext cx="705828" cy="396427"/>
            </a:xfrm>
            <a:prstGeom prst="rightArrow">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74291" y="2859672"/>
              <a:ext cx="416202" cy="338554"/>
            </a:xfrm>
            <a:prstGeom prst="rect">
              <a:avLst/>
            </a:prstGeom>
          </p:spPr>
          <p:txBody>
            <a:bodyPr wrap="square">
              <a:spAutoFit/>
            </a:bodyPr>
            <a:lstStyle/>
            <a:p>
              <a:r>
                <a:rPr lang="en-US" sz="1600" dirty="0">
                  <a:sym typeface="Wingdings" panose="05000000000000000000" pitchFamily="2" charset="2"/>
                </a:rPr>
                <a:t>A</a:t>
              </a:r>
              <a:endParaRPr lang="en-US" sz="1600" dirty="0"/>
            </a:p>
          </p:txBody>
        </p:sp>
      </p:grpSp>
      <p:sp>
        <p:nvSpPr>
          <p:cNvPr id="3" name="Slide Number Placeholder 2"/>
          <p:cNvSpPr>
            <a:spLocks noGrp="1"/>
          </p:cNvSpPr>
          <p:nvPr>
            <p:ph type="sldNum" sz="quarter" idx="13"/>
          </p:nvPr>
        </p:nvSpPr>
        <p:spPr/>
        <p:txBody>
          <a:bodyPr/>
          <a:lstStyle/>
          <a:p>
            <a:fld id="{F75F25EB-A45D-4360-B511-E8A4C3AB0048}" type="slidenum">
              <a:rPr lang="en-US" smtClean="0"/>
              <a:t>9</a:t>
            </a:fld>
            <a:endParaRPr lang="en-US"/>
          </a:p>
        </p:txBody>
      </p:sp>
    </p:spTree>
    <p:extLst>
      <p:ext uri="{BB962C8B-B14F-4D97-AF65-F5344CB8AC3E}">
        <p14:creationId xmlns:p14="http://schemas.microsoft.com/office/powerpoint/2010/main" val="3528856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as Theme">
  <a:themeElements>
    <a:clrScheme name="Smart Box">
      <a:dk1>
        <a:srgbClr val="323231"/>
      </a:dk1>
      <a:lt1>
        <a:srgbClr val="FFFFFF"/>
      </a:lt1>
      <a:dk2>
        <a:srgbClr val="0A54A7"/>
      </a:dk2>
      <a:lt2>
        <a:srgbClr val="FFFFFF"/>
      </a:lt2>
      <a:accent1>
        <a:srgbClr val="00B0F0"/>
      </a:accent1>
      <a:accent2>
        <a:srgbClr val="FFC000"/>
      </a:accent2>
      <a:accent3>
        <a:srgbClr val="FFFF00"/>
      </a:accent3>
      <a:accent4>
        <a:srgbClr val="92D050"/>
      </a:accent4>
      <a:accent5>
        <a:srgbClr val="B8280B"/>
      </a:accent5>
      <a:accent6>
        <a:srgbClr val="073F7D"/>
      </a:accent6>
      <a:hlink>
        <a:srgbClr val="4296F3"/>
      </a:hlink>
      <a:folHlink>
        <a:srgbClr val="073F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ple template for SmartBox" id="{B4076F38-64D6-4A94-B8E0-3531754E8CDA}" vid="{5A64A4BD-A6B6-4E97-A0A4-571E503A83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TotalTime>
  <Words>895</Words>
  <Application>Microsoft Office PowerPoint</Application>
  <PresentationFormat>Widescreen</PresentationFormat>
  <Paragraphs>122</Paragraphs>
  <Slides>17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Adobe Garamond Pro</vt:lpstr>
      <vt:lpstr>Arial</vt:lpstr>
      <vt:lpstr>Calibri</vt:lpstr>
      <vt:lpstr>Calibri Light</vt:lpstr>
      <vt:lpstr>Gilroy</vt:lpstr>
      <vt:lpstr>Gilroy ExtraBold</vt:lpstr>
      <vt:lpstr>Gilroy SemiBold</vt:lpstr>
      <vt:lpstr>Wingdings</vt:lpstr>
      <vt:lpstr>Simpas Theme</vt:lpstr>
      <vt:lpstr>SMARTBOX CALIBRATION FOR GEN II SYSTEMS</vt:lpstr>
      <vt:lpstr>Safety First!</vt:lpstr>
      <vt:lpstr>Before Starting Calibration</vt:lpstr>
      <vt:lpstr>Getting Started</vt:lpstr>
      <vt:lpstr>Getting Started</vt:lpstr>
      <vt:lpstr>Selecting Speed and Distance</vt:lpstr>
      <vt:lpstr>Calibration Target Amounts</vt:lpstr>
      <vt:lpstr>Calibration Target Amounts</vt:lpstr>
      <vt:lpstr>Calibrating</vt:lpstr>
      <vt:lpstr>Calibrating</vt:lpstr>
      <vt:lpstr>Recording the Calibration</vt:lpstr>
      <vt:lpstr>Recording the Calibration</vt:lpstr>
      <vt:lpstr>Recording the Calibration</vt:lpstr>
      <vt:lpstr>Recording the Calibration</vt:lpstr>
      <vt:lpstr>Finishing the Calibration</vt:lpstr>
      <vt:lpstr>More Information</vt:lpstr>
      <vt:lpstr>Disclaimer</vt:lpstr>
    </vt:vector>
  </TitlesOfParts>
  <Company>University of Memphis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Christine</cp:lastModifiedBy>
  <cp:revision>77</cp:revision>
  <dcterms:created xsi:type="dcterms:W3CDTF">2021-03-13T21:20:33Z</dcterms:created>
  <dcterms:modified xsi:type="dcterms:W3CDTF">2022-02-18T01:33:13Z</dcterms:modified>
</cp:coreProperties>
</file>